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C5423C-E3F0-404B-8F52-870F0C9D2967}" type="datetimeFigureOut">
              <a:rPr lang="th-TH" smtClean="0"/>
              <a:pPr/>
              <a:t>26/08/54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B0E764-740C-4910-9FF9-CCACEF8AED5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Residential Facilities for Victims of Trafficking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Residential Facilities for Victims of Trafficking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/>
              <a:t>Emergency </a:t>
            </a:r>
            <a:r>
              <a:rPr lang="en-US" b="1" i="1" dirty="0" smtClean="0"/>
              <a:t>Shelter:  </a:t>
            </a:r>
            <a:r>
              <a:rPr lang="en-US" dirty="0" smtClean="0"/>
              <a:t>is </a:t>
            </a:r>
            <a:r>
              <a:rPr lang="en-US" dirty="0"/>
              <a:t>usually the first destination for victims </a:t>
            </a:r>
            <a:r>
              <a:rPr lang="en-US" dirty="0" smtClean="0"/>
              <a:t>of trafficking</a:t>
            </a:r>
            <a:r>
              <a:rPr lang="en-US" dirty="0"/>
              <a:t>, following a rescue, police referral, or escape, and typically provide for </a:t>
            </a:r>
            <a:r>
              <a:rPr lang="en-US" dirty="0" smtClean="0"/>
              <a:t>stays of </a:t>
            </a:r>
            <a:r>
              <a:rPr lang="en-US" dirty="0"/>
              <a:t>a few nights to a month. They emphasize the immediate provision of medical </a:t>
            </a:r>
            <a:r>
              <a:rPr lang="en-US" dirty="0" smtClean="0"/>
              <a:t>and physical </a:t>
            </a:r>
            <a:r>
              <a:rPr lang="en-US" dirty="0"/>
              <a:t>security for the victims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i="1" dirty="0"/>
              <a:t>Transit </a:t>
            </a:r>
            <a:r>
              <a:rPr lang="en-US" b="1" i="1" dirty="0" smtClean="0"/>
              <a:t>Center: </a:t>
            </a:r>
            <a:r>
              <a:rPr lang="en-US" dirty="0" smtClean="0"/>
              <a:t>is </a:t>
            </a:r>
            <a:r>
              <a:rPr lang="en-US" dirty="0"/>
              <a:t>similar to emergency centers but are distinguished </a:t>
            </a:r>
            <a:r>
              <a:rPr lang="en-US" dirty="0" smtClean="0"/>
              <a:t>by their </a:t>
            </a:r>
            <a:r>
              <a:rPr lang="en-US" dirty="0"/>
              <a:t>strategic location at significant trafficking and migration border crossings. </a:t>
            </a:r>
            <a:r>
              <a:rPr lang="en-US" dirty="0" smtClean="0"/>
              <a:t>They provide </a:t>
            </a:r>
            <a:r>
              <a:rPr lang="en-US" dirty="0"/>
              <a:t>assistance to victims who are being trafficked or who are coming back into </a:t>
            </a:r>
            <a:r>
              <a:rPr lang="en-US" dirty="0" smtClean="0"/>
              <a:t>the country </a:t>
            </a:r>
            <a:r>
              <a:rPr lang="en-US" dirty="0"/>
              <a:t>after being trafficked. An effective transit center needs strong </a:t>
            </a:r>
            <a:r>
              <a:rPr lang="en-US" dirty="0" smtClean="0"/>
              <a:t>coordination between </a:t>
            </a:r>
            <a:r>
              <a:rPr lang="en-US" dirty="0"/>
              <a:t>service providers and local law enforcement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6320353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the </a:t>
            </a:r>
            <a:r>
              <a:rPr lang="en-US" sz="1200" dirty="0"/>
              <a:t>Office of Women in Development, United States Agency </a:t>
            </a:r>
            <a:r>
              <a:rPr lang="en-US" sz="1200" dirty="0" smtClean="0"/>
              <a:t>for </a:t>
            </a:r>
            <a:r>
              <a:rPr lang="en-GB" sz="1200" dirty="0" smtClean="0"/>
              <a:t>International Development, 2007</a:t>
            </a:r>
            <a:endParaRPr lang="th-TH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Residential Facilities for Victims of Trafficking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48245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smtClean="0"/>
              <a:t>Short-Term Shelter </a:t>
            </a:r>
            <a:r>
              <a:rPr lang="en-US" dirty="0" smtClean="0"/>
              <a:t>is commonly </a:t>
            </a:r>
            <a:r>
              <a:rPr lang="en-US" dirty="0"/>
              <a:t>provide assistance to victims </a:t>
            </a:r>
            <a:r>
              <a:rPr lang="en-US" dirty="0" smtClean="0"/>
              <a:t>of trafficking </a:t>
            </a:r>
            <a:r>
              <a:rPr lang="en-US" dirty="0"/>
              <a:t>from one </a:t>
            </a:r>
            <a:r>
              <a:rPr lang="en-US" dirty="0" smtClean="0"/>
              <a:t>week </a:t>
            </a:r>
            <a:r>
              <a:rPr lang="en-US" dirty="0"/>
              <a:t>to three months, either in their country of origin or destination</a:t>
            </a:r>
            <a:r>
              <a:rPr lang="en-US" dirty="0" smtClean="0"/>
              <a:t>. Victims </a:t>
            </a:r>
            <a:r>
              <a:rPr lang="en-US" dirty="0"/>
              <a:t>trafficked across national borders may be referred to these shelters, </a:t>
            </a:r>
            <a:r>
              <a:rPr lang="en-US" dirty="0" smtClean="0"/>
              <a:t>sometimes by </a:t>
            </a:r>
            <a:r>
              <a:rPr lang="en-US" dirty="0"/>
              <a:t>an emergency shelter in the destination country or by police, or they may seek </a:t>
            </a:r>
            <a:r>
              <a:rPr lang="en-US" dirty="0" smtClean="0"/>
              <a:t>out </a:t>
            </a:r>
            <a:r>
              <a:rPr lang="en-GB" dirty="0" smtClean="0"/>
              <a:t>shelters </a:t>
            </a:r>
            <a:r>
              <a:rPr lang="en-GB" dirty="0"/>
              <a:t>themselves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US" b="1" i="1" dirty="0"/>
              <a:t>Long-Term </a:t>
            </a:r>
            <a:r>
              <a:rPr lang="en-US" b="1" i="1" dirty="0" smtClean="0"/>
              <a:t>Shelter </a:t>
            </a:r>
            <a:r>
              <a:rPr lang="en-US" dirty="0" smtClean="0"/>
              <a:t>prepares victims </a:t>
            </a:r>
            <a:r>
              <a:rPr lang="en-US" dirty="0"/>
              <a:t>for reintegration </a:t>
            </a:r>
            <a:r>
              <a:rPr lang="en-US" dirty="0" smtClean="0"/>
              <a:t>into society</a:t>
            </a:r>
            <a:r>
              <a:rPr lang="en-US" dirty="0"/>
              <a:t>, whether </a:t>
            </a:r>
            <a:r>
              <a:rPr lang="en-US" dirty="0" smtClean="0"/>
              <a:t> within </a:t>
            </a:r>
            <a:r>
              <a:rPr lang="en-US" dirty="0"/>
              <a:t>their families or in new communities. The length of stay in </a:t>
            </a:r>
            <a:r>
              <a:rPr lang="en-US" dirty="0" err="1" smtClean="0"/>
              <a:t>longterm</a:t>
            </a:r>
            <a:r>
              <a:rPr lang="en-US" dirty="0" smtClean="0"/>
              <a:t> shelters </a:t>
            </a:r>
            <a:r>
              <a:rPr lang="en-US" dirty="0"/>
              <a:t>varies; most provide support and assistance for six months or more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i="1" dirty="0"/>
              <a:t>Transition homes and reintegration centers </a:t>
            </a:r>
            <a:r>
              <a:rPr lang="en-US" dirty="0"/>
              <a:t>are two common types of long-term shelters</a:t>
            </a:r>
            <a:r>
              <a:rPr lang="en-US" dirty="0" smtClean="0"/>
              <a:t>. Transition </a:t>
            </a:r>
            <a:r>
              <a:rPr lang="en-US" dirty="0"/>
              <a:t>homes offer residents more freedom of movement. Reintegration </a:t>
            </a:r>
            <a:r>
              <a:rPr lang="en-US" dirty="0" smtClean="0"/>
              <a:t>centers provide </a:t>
            </a:r>
            <a:r>
              <a:rPr lang="en-US" dirty="0"/>
              <a:t>safety and long-term support in a structured, formal program.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23528" y="6320353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the </a:t>
            </a:r>
            <a:r>
              <a:rPr lang="en-US" sz="1200" dirty="0"/>
              <a:t>Office of Women in Development, United States Agency </a:t>
            </a:r>
            <a:r>
              <a:rPr lang="en-US" sz="1200" dirty="0" smtClean="0"/>
              <a:t>for </a:t>
            </a:r>
            <a:r>
              <a:rPr lang="en-GB" sz="1200" dirty="0" smtClean="0"/>
              <a:t>International Development, 2007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types of residential services are we have in place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Thailand: Shelter for Children and Families, Protection and Occupational Training Center</a:t>
            </a:r>
          </a:p>
          <a:p>
            <a:r>
              <a:rPr lang="en-US" dirty="0" smtClean="0"/>
              <a:t>Laos: Transit Center?</a:t>
            </a:r>
          </a:p>
          <a:p>
            <a:r>
              <a:rPr lang="en-US" dirty="0" smtClean="0"/>
              <a:t>Cambodia: Transit Center?</a:t>
            </a:r>
          </a:p>
          <a:p>
            <a:r>
              <a:rPr lang="en-US" dirty="0" smtClean="0"/>
              <a:t>Vietnam: Center?</a:t>
            </a:r>
          </a:p>
          <a:p>
            <a:r>
              <a:rPr lang="en-US" dirty="0" smtClean="0"/>
              <a:t>Myanmar: Center?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Concerns on residential services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run shelter VS NGOs</a:t>
            </a:r>
          </a:p>
          <a:p>
            <a:r>
              <a:rPr lang="en-US" dirty="0" smtClean="0"/>
              <a:t>Authorization and responsibility of the shelter according to the law</a:t>
            </a:r>
          </a:p>
          <a:p>
            <a:r>
              <a:rPr lang="en-US" dirty="0" smtClean="0"/>
              <a:t>Size, capacity, </a:t>
            </a:r>
            <a:r>
              <a:rPr lang="en-GB" dirty="0" smtClean="0"/>
              <a:t>location,</a:t>
            </a:r>
            <a:r>
              <a:rPr lang="en-US" dirty="0" smtClean="0"/>
              <a:t>, </a:t>
            </a:r>
            <a:r>
              <a:rPr lang="en-US" dirty="0"/>
              <a:t>security considerations, the type of services offered, and </a:t>
            </a:r>
            <a:r>
              <a:rPr lang="en-US" dirty="0" smtClean="0"/>
              <a:t>availability </a:t>
            </a:r>
            <a:r>
              <a:rPr lang="en-GB" dirty="0" smtClean="0"/>
              <a:t>of </a:t>
            </a:r>
            <a:r>
              <a:rPr lang="en-GB" dirty="0"/>
              <a:t>external </a:t>
            </a:r>
            <a:r>
              <a:rPr lang="en-GB" dirty="0" smtClean="0"/>
              <a:t>support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382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Types of Residential Facilities for Victims of Trafficking</vt:lpstr>
      <vt:lpstr>Types of Residential Facilities for Victims of Trafficking</vt:lpstr>
      <vt:lpstr>Types of Residential Facilities for Victims of Trafficking</vt:lpstr>
      <vt:lpstr>What types of residential services are we have in place?</vt:lpstr>
      <vt:lpstr>Concerns on residential services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Shelter for Victims of Trafficking</dc:title>
  <dc:creator>Pusa</dc:creator>
  <cp:lastModifiedBy>Pusa</cp:lastModifiedBy>
  <cp:revision>7</cp:revision>
  <dcterms:created xsi:type="dcterms:W3CDTF">2011-08-25T23:37:50Z</dcterms:created>
  <dcterms:modified xsi:type="dcterms:W3CDTF">2011-08-26T05:18:31Z</dcterms:modified>
</cp:coreProperties>
</file>