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67" r:id="rId15"/>
    <p:sldId id="271" r:id="rId16"/>
    <p:sldId id="272" r:id="rId17"/>
    <p:sldId id="26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BE5"/>
    <a:srgbClr val="BE089B"/>
    <a:srgbClr val="D5EAFF"/>
    <a:srgbClr val="F8F8F8"/>
    <a:srgbClr val="000000"/>
    <a:srgbClr val="009900"/>
    <a:srgbClr val="333333"/>
    <a:srgbClr val="80808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36" autoAdjust="0"/>
    <p:restoredTop sz="90929"/>
  </p:normalViewPr>
  <p:slideViewPr>
    <p:cSldViewPr>
      <p:cViewPr>
        <p:scale>
          <a:sx n="60" d="100"/>
          <a:sy n="60" d="100"/>
        </p:scale>
        <p:origin x="-118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46"/>
    </p:cViewPr>
  </p:sorterViewPr>
  <p:notesViewPr>
    <p:cSldViewPr>
      <p:cViewPr varScale="1">
        <p:scale>
          <a:sx n="35" d="100"/>
          <a:sy n="35" d="100"/>
        </p:scale>
        <p:origin x="-217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995B1-9B60-4D09-8FB1-0A754F50D7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82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995B1-9B60-4D09-8FB1-0A754F50D74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2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9B8EFF3-B428-4CC9-82B9-E98FF513CF96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D779D75-D6CB-4780-BF8B-20CC22AF4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53FD-140F-4A09-9A51-723841011AFE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78B-3A30-4907-AEAC-85E94634F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9913-2D47-4BF6-90E2-C25F5C32FB81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6C76-4D65-48A0-81C8-FAD54C8F1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AB4D-F147-4253-A084-AD5A5B60361D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0E15-4734-4399-9176-ABC0FAC7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FB95-2665-4A3A-8D1F-E0D05758F2B8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7C1E-58ED-4778-A01B-74177B5FF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B44-F57D-4B0A-819D-AF52F9133713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E54D-5474-47FA-8CFF-53279064C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F985-2076-4895-BE8D-B391F2AA3273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C811-13B7-451D-8DF5-B453A4794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036-6B4B-40D3-B1CD-74B5170609BA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3AB4-374A-4F16-8D1F-7152BC6CF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3BB4-EC5F-4A10-9CA7-F347906B473F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3DEC-1AEF-4D40-AF84-B74D5A0F6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B2795-3451-49B6-87E3-A0BF13413801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30CC-D5B3-4A3C-B218-61124BDECE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382C-6956-45A3-B7AE-98E25E0DD8E6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1AFD-1C8F-4374-A084-BF307D8A5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67DF1A-56F7-40D3-9AEF-F36BDF57D075}" type="datetime1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D1FBE78-DCA6-4D9C-A91D-6EA0F63D2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24400" y="38862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Plan on Combating Trafficked in Persons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691996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D5EA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 of the Union of </a:t>
            </a:r>
          </a:p>
          <a:p>
            <a:pPr algn="ctr"/>
            <a:r>
              <a:rPr lang="en-US" sz="2000" b="1" dirty="0" smtClean="0">
                <a:solidFill>
                  <a:srgbClr val="D5EA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Myanmar</a:t>
            </a:r>
            <a:endParaRPr lang="en-US" sz="2000" b="1" dirty="0">
              <a:solidFill>
                <a:srgbClr val="D5EA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 descr="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84" y="533400"/>
            <a:ext cx="2390274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4634" y="2590800"/>
            <a:ext cx="3660165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</a:t>
            </a:r>
          </a:p>
          <a:p>
            <a:endParaRPr lang="en-US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1.  Mr. Aung Kyaw Moe</a:t>
            </a:r>
          </a:p>
          <a:p>
            <a:r>
              <a:rPr lang="en-US" b="1" dirty="0">
                <a:solidFill>
                  <a:schemeClr val="bg1"/>
                </a:solidFill>
              </a:rPr>
              <a:t>  </a:t>
            </a:r>
            <a:r>
              <a:rPr lang="en-US" b="1" dirty="0" smtClean="0">
                <a:solidFill>
                  <a:schemeClr val="bg1"/>
                </a:solidFill>
              </a:rPr>
              <a:t>   Deputy Director, MOFA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2.  Mr. Kyaw Win,</a:t>
            </a:r>
          </a:p>
          <a:p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Assistant Director, MOSRR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3.  Mr. Thein Win,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n-US" b="1" dirty="0">
                <a:solidFill>
                  <a:schemeClr val="bg1"/>
                </a:solidFill>
              </a:rPr>
              <a:t>Assistant Director, </a:t>
            </a:r>
            <a:r>
              <a:rPr lang="en-US" b="1" dirty="0" smtClean="0">
                <a:solidFill>
                  <a:schemeClr val="bg1"/>
                </a:solidFill>
              </a:rPr>
              <a:t>MOL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4.  Ms. Mya Mya Thet,</a:t>
            </a:r>
          </a:p>
          <a:p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Senior Staff Officer, MOI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 startAt="2"/>
            </a:pP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>
              <a:solidFill>
                <a:srgbClr val="1B0BE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Arrangements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Hour HealthCare Services</a:t>
            </a:r>
          </a:p>
          <a:p>
            <a:r>
              <a:rPr lang="en-US" dirty="0" smtClean="0"/>
              <a:t>Good Sanitary</a:t>
            </a:r>
          </a:p>
          <a:p>
            <a:r>
              <a:rPr lang="en-US" dirty="0" smtClean="0"/>
              <a:t>Personal hygiene </a:t>
            </a:r>
          </a:p>
          <a:p>
            <a:r>
              <a:rPr lang="en-US" dirty="0" smtClean="0"/>
              <a:t>Adequate Food</a:t>
            </a:r>
          </a:p>
          <a:p>
            <a:r>
              <a:rPr lang="en-US" dirty="0" smtClean="0"/>
              <a:t>Healthy Clothes and bed </a:t>
            </a:r>
          </a:p>
          <a:p>
            <a:r>
              <a:rPr lang="en-US" dirty="0" smtClean="0"/>
              <a:t>Religious </a:t>
            </a:r>
            <a:r>
              <a:rPr lang="en-US" dirty="0"/>
              <a:t>A</a:t>
            </a:r>
            <a:r>
              <a:rPr lang="en-US" dirty="0" smtClean="0"/>
              <a:t>ffair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Discussing with the victim and staff of shelter for future programme such as;</a:t>
            </a:r>
          </a:p>
          <a:p>
            <a:pPr lvl="1"/>
            <a:r>
              <a:rPr lang="en-US" dirty="0" smtClean="0"/>
              <a:t>Job opportunities </a:t>
            </a:r>
          </a:p>
          <a:p>
            <a:pPr lvl="1"/>
            <a:r>
              <a:rPr lang="en-US" dirty="0" smtClean="0"/>
              <a:t>Livelihood and </a:t>
            </a:r>
          </a:p>
          <a:p>
            <a:r>
              <a:rPr lang="en-US" dirty="0" smtClean="0"/>
              <a:t>Recording, negotiating, coordinating, cooperating with the local entrepreneurs</a:t>
            </a:r>
          </a:p>
          <a:p>
            <a:r>
              <a:rPr lang="en-US" dirty="0" smtClean="0"/>
              <a:t>Arranging visit to shelter for parents, relatives and communities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Designating of shelter staying period depend </a:t>
            </a:r>
            <a:r>
              <a:rPr lang="en-US" dirty="0" smtClean="0"/>
              <a:t>on type of vocational training  which  </a:t>
            </a:r>
            <a:r>
              <a:rPr lang="en-US" dirty="0" smtClean="0"/>
              <a:t>the </a:t>
            </a:r>
            <a:r>
              <a:rPr lang="en-US" smtClean="0"/>
              <a:t>victim chose.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Reintegration ; Process of Return and Reintegration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Giving the instruction to DIR for Nationality Confirmation as soon as possible</a:t>
            </a:r>
          </a:p>
          <a:p>
            <a:pPr marL="68580" indent="0">
              <a:buNone/>
            </a:pPr>
            <a:endParaRPr lang="en-US" sz="1100" dirty="0" smtClean="0"/>
          </a:p>
          <a:p>
            <a:r>
              <a:rPr lang="en-US" dirty="0" smtClean="0"/>
              <a:t>Forming special team in DIR for nationality confirmation</a:t>
            </a:r>
          </a:p>
          <a:p>
            <a:pPr marL="68580" indent="0">
              <a:buNone/>
            </a:pPr>
            <a:endParaRPr lang="en-US" sz="1100" dirty="0" smtClean="0"/>
          </a:p>
          <a:p>
            <a:r>
              <a:rPr lang="en-US" dirty="0" smtClean="0"/>
              <a:t>Ward/village tract administrator under GAD to collaborate actively</a:t>
            </a:r>
          </a:p>
          <a:p>
            <a:pPr marL="68580" indent="0">
              <a:lnSpc>
                <a:spcPct val="120000"/>
              </a:lnSpc>
              <a:buNone/>
            </a:pPr>
            <a:endParaRPr lang="en-US" sz="1000" dirty="0" smtClean="0"/>
          </a:p>
          <a:p>
            <a:r>
              <a:rPr lang="en-US" dirty="0" smtClean="0"/>
              <a:t>Strengthening INGOs ,NGOs , Social Workers for family tracing and assessments</a:t>
            </a:r>
          </a:p>
          <a:p>
            <a:pPr marL="68580" indent="0">
              <a:buNone/>
            </a:pPr>
            <a:endParaRPr lang="en-US" sz="1200" dirty="0" smtClean="0"/>
          </a:p>
          <a:p>
            <a:r>
              <a:rPr lang="en-US" dirty="0" smtClean="0"/>
              <a:t>Providing necessary security for remote area</a:t>
            </a:r>
          </a:p>
          <a:p>
            <a:pPr marL="68580" indent="0">
              <a:buNone/>
            </a:pPr>
            <a:endParaRPr lang="en-US" sz="1300" dirty="0" smtClean="0"/>
          </a:p>
          <a:p>
            <a:r>
              <a:rPr lang="en-US" dirty="0" smtClean="0"/>
              <a:t>When Social workers visit to Thailand to  get correct Information, Data , Ethnic language interpreters are needed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1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Capacity building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Conducting the following technical skill trainings on </a:t>
            </a:r>
          </a:p>
          <a:p>
            <a:pPr marL="68580" indent="0">
              <a:buNone/>
            </a:pP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ase management training for social workers( from government ,INGOs, NGOs 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Victim identification training from members of ATTFs and staff from DIR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Special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9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Trafficking in person occur not only due to poverty  but also gender inequality, lack of  education,  rare job opportunity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Therefore, Gender Equality programme are  implemented as affordable as possible as the  national duty.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48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6777317" cy="35089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necessary </a:t>
            </a:r>
            <a:r>
              <a:rPr lang="en-US" dirty="0"/>
              <a:t>assistance f</a:t>
            </a:r>
            <a:r>
              <a:rPr lang="en-US" dirty="0" smtClean="0"/>
              <a:t>or formal education  are provided in the area s where trafficking case are occurred most.</a:t>
            </a:r>
          </a:p>
          <a:p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obilizing  entrepreneurs to employ  the trafficked victims </a:t>
            </a:r>
            <a:r>
              <a:rPr lang="en-US" dirty="0"/>
              <a:t>with </a:t>
            </a:r>
            <a:r>
              <a:rPr lang="en-US" dirty="0" smtClean="0"/>
              <a:t>sympathy not to be re-victimization.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To do so, necessary entrepreneurs seminar on decent Job allocating for trafficked victims are to be conducted in cooperation  with INGOs, NGOs.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7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2590800"/>
            <a:ext cx="6777317" cy="35089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8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 you !</a:t>
            </a:r>
          </a:p>
        </p:txBody>
      </p:sp>
      <p:pic>
        <p:nvPicPr>
          <p:cNvPr id="2050" name="Picture 2" descr="http://www.myanmarvisaonline.com/images/myanmar_dr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38600"/>
            <a:ext cx="1600200" cy="239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24744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Trafficking in persons is the act of trading human beings as goods ,including torturing, prostituting and exploiting them for profit ,negatively  affecting a person not only physically ,but also affecting their dignity and psycho-social condition.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Nowadays trafficking in persons is become one of the most challenging issues for many countries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Trafficking in persons is an unacceptable issue that spoils national prestige and dignity, therefore , Myanmar has adapted combating human trafficking as the national cause by giving emphasis to anti-human trafficking measures since 1997.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B0B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effectively eliminate internal and trans-national human trafficking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BE08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strategies for Action Plan</a:t>
            </a:r>
            <a:endParaRPr lang="en-US" dirty="0">
              <a:solidFill>
                <a:srgbClr val="BE08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To prevent and suppress trafficking in persons as the national duty since trafficking damages the pride and pedigree of Myanmar nationality that should be valued and safeguarded by all Myanmar people.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To </a:t>
            </a:r>
            <a:r>
              <a:rPr lang="en-US" dirty="0" smtClean="0"/>
              <a:t>preventing </a:t>
            </a:r>
            <a:r>
              <a:rPr lang="en-US" dirty="0"/>
              <a:t>and </a:t>
            </a:r>
            <a:r>
              <a:rPr lang="en-US" dirty="0" smtClean="0"/>
              <a:t>suppressing  </a:t>
            </a:r>
            <a:r>
              <a:rPr lang="en-US" dirty="0"/>
              <a:t>trafficking in </a:t>
            </a:r>
            <a:r>
              <a:rPr lang="en-US" dirty="0" smtClean="0"/>
              <a:t>persons ,particular attention to be made for women , children and youth.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8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Tactics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7109908" cy="4267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implement prevention, prosecution , protection and Rehabilitation measures effectively.</a:t>
            </a:r>
          </a:p>
          <a:p>
            <a:endParaRPr lang="en-US" dirty="0" smtClean="0"/>
          </a:p>
          <a:p>
            <a:r>
              <a:rPr lang="en-US" dirty="0" smtClean="0"/>
              <a:t>To cooperate and strengthen activities among the relevant government departments, organizations, INGOs, NGOs and private sector.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To strengthen cooperation with regional and international agencies in combating transnational trafficking.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5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0B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Components</a:t>
            </a:r>
            <a:endParaRPr lang="en-US" dirty="0">
              <a:solidFill>
                <a:srgbClr val="1B0B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and Cooperation</a:t>
            </a:r>
          </a:p>
          <a:p>
            <a:r>
              <a:rPr lang="en-US" dirty="0" smtClean="0"/>
              <a:t>Prevention</a:t>
            </a:r>
          </a:p>
          <a:p>
            <a:r>
              <a:rPr lang="en-US" dirty="0" smtClean="0"/>
              <a:t>Prosecution</a:t>
            </a:r>
          </a:p>
          <a:p>
            <a:r>
              <a:rPr lang="en-US" dirty="0" smtClean="0"/>
              <a:t>Protection and</a:t>
            </a:r>
          </a:p>
          <a:p>
            <a:r>
              <a:rPr lang="en-US" dirty="0" smtClean="0"/>
              <a:t> Capacity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8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Achieving  Rescue Programme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109908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Strengthening the anti- trafficking task force which already formed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Forming watch groups within the community to expose trafficking incidences through pre-gathering and reporting information.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Developing the Victim Identification mechanism</a:t>
            </a:r>
          </a:p>
          <a:p>
            <a:endParaRPr lang="en-US" dirty="0" smtClean="0"/>
          </a:p>
          <a:p>
            <a:r>
              <a:rPr lang="en-US" dirty="0" smtClean="0"/>
              <a:t>Mobilizing </a:t>
            </a:r>
            <a:r>
              <a:rPr lang="en-US" dirty="0"/>
              <a:t> </a:t>
            </a:r>
            <a:r>
              <a:rPr lang="en-US" dirty="0" smtClean="0"/>
              <a:t>the trafficked victims to participate in rescue programme sharing the experiences they got.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for 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Action Plan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7414708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Conducting workshops and training on human trafficking as needed </a:t>
            </a:r>
          </a:p>
          <a:p>
            <a:endParaRPr lang="en-US" dirty="0" smtClean="0"/>
          </a:p>
          <a:p>
            <a:r>
              <a:rPr lang="en-US" dirty="0" smtClean="0"/>
              <a:t>Providing necessary assistance to member of ATTF for victim-rescue</a:t>
            </a:r>
          </a:p>
          <a:p>
            <a:endParaRPr lang="en-US" dirty="0" smtClean="0"/>
          </a:p>
          <a:p>
            <a:r>
              <a:rPr lang="en-US" dirty="0" smtClean="0"/>
              <a:t>Ensuring coordination among the relevant government organizations ,NGOs, INGOs and private sector in rescuing  victims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Implementing bilateral agreements with relevant countries in securing victims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Shelter Rehabilitation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0866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After repatriating ,victims, especially  women and children ,are accommodated and have to be given the following rehabilitation activities  not to be re-victimized;</a:t>
            </a:r>
          </a:p>
          <a:p>
            <a:pPr lvl="1"/>
            <a:r>
              <a:rPr lang="en-US" dirty="0" smtClean="0"/>
              <a:t>Awareness raising about trafficking in person</a:t>
            </a:r>
          </a:p>
          <a:p>
            <a:pPr lvl="1"/>
            <a:r>
              <a:rPr lang="en-US" dirty="0" smtClean="0"/>
              <a:t>Lecture for valuing and safeguarding the pride and pedigree</a:t>
            </a:r>
          </a:p>
          <a:p>
            <a:pPr lvl="1"/>
            <a:r>
              <a:rPr lang="en-US" dirty="0" smtClean="0"/>
              <a:t>Counseling sessions</a:t>
            </a:r>
          </a:p>
          <a:p>
            <a:pPr lvl="1"/>
            <a:r>
              <a:rPr lang="en-US" dirty="0" smtClean="0"/>
              <a:t>Knowledge about </a:t>
            </a:r>
            <a:r>
              <a:rPr lang="en-US" dirty="0" err="1" smtClean="0"/>
              <a:t>labour</a:t>
            </a:r>
            <a:r>
              <a:rPr lang="en-US" dirty="0" smtClean="0"/>
              <a:t> rights, immigration procedure  and registration</a:t>
            </a:r>
          </a:p>
          <a:p>
            <a:r>
              <a:rPr lang="en-US" dirty="0" smtClean="0"/>
              <a:t>The above mentioned activities have  to be arranged with daily timetable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7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321</TotalTime>
  <Words>722</Words>
  <Application>Microsoft Office PowerPoint</Application>
  <PresentationFormat>On-screen Show (4:3)</PresentationFormat>
  <Paragraphs>108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Action Plan on Combating Trafficked in Persons</vt:lpstr>
      <vt:lpstr>Introduction</vt:lpstr>
      <vt:lpstr>Objective; </vt:lpstr>
      <vt:lpstr>Two strategies for Action Plan</vt:lpstr>
      <vt:lpstr>Three Tactics</vt:lpstr>
      <vt:lpstr>Five Components</vt:lpstr>
      <vt:lpstr>Achieving  Rescue Programme</vt:lpstr>
      <vt:lpstr>Activities for  National Action Plan</vt:lpstr>
      <vt:lpstr>Shelter Rehabilitation</vt:lpstr>
      <vt:lpstr>Support Arrangements </vt:lpstr>
      <vt:lpstr>PowerPoint Presentation</vt:lpstr>
      <vt:lpstr>PowerPoint Presentation</vt:lpstr>
      <vt:lpstr>Reintegration ; Process of Return and Reintegration</vt:lpstr>
      <vt:lpstr>Capacity building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on Combating Trafficked in Persons</dc:title>
  <dc:creator>Toshiba</dc:creator>
  <cp:lastModifiedBy>Toshiba</cp:lastModifiedBy>
  <cp:revision>68</cp:revision>
  <cp:lastPrinted>1601-01-01T00:00:00Z</cp:lastPrinted>
  <dcterms:created xsi:type="dcterms:W3CDTF">2011-08-26T10:37:18Z</dcterms:created>
  <dcterms:modified xsi:type="dcterms:W3CDTF">2011-08-30T04:09:52Z</dcterms:modified>
</cp:coreProperties>
</file>