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E7D0"/>
    <a:srgbClr val="10CF9B"/>
    <a:srgbClr val="0FC192"/>
    <a:srgbClr val="39C751"/>
    <a:srgbClr val="82F6D5"/>
    <a:srgbClr val="BCFAEA"/>
    <a:srgbClr val="2F1C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9E062-AFB8-4685-9E69-F37E8125E06F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DE155-464A-4979-B84D-599C1134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0BCC7-CAF1-4261-956B-3F919BACF159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A72EF-7CD5-4E54-B55D-0DF99F297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BF0B-5265-4CBF-9D02-C49042718A53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F3A1-096F-4818-9BE8-8F1EB078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F8F9-0208-4056-A84E-20EC0AD31743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29B9-B31F-48EE-AF26-4ACEBBD9B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15BB1-B988-4D17-BF53-8449126C25B7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BB80D-ED47-4336-B58F-7D73279F8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6F26-A2E5-425E-BA05-430303D0B132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4E22F-E9B6-421B-87F2-80DCE56EF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7745C-611F-4F00-85C1-F413CCF11BE0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36756-EF46-4B0D-B5F9-26BEAA2DD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81FD7-9A26-4EC8-B8F2-B01FC243A51B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EAE4-E1F1-4F2B-91AA-2D2E61783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A377A-4B2E-4902-A161-FDCA6E1CF9AD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2E008-0BAF-4A9F-9977-FBAE8A5E8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3150-2C1D-424A-818C-1EE7F047F0A6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0A23A-25BF-4FE3-A205-E6DA235F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FA3E-695E-46FE-ACD3-2917373FA673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46885-10E1-43A4-8683-8EF96FA75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 bright="-10000" contrast="11000"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D1ED4B-92EB-418B-8D40-A8752F249520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1A1380-1500-4663-B1D6-4C3ED8602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6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987" y="917575"/>
            <a:ext cx="7772401" cy="32004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25E7D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Project Design for Return, Repatriation and Reintegration of Trafficked Victims</a:t>
            </a:r>
            <a:endParaRPr lang="en-US" sz="4800" dirty="0">
              <a:solidFill>
                <a:srgbClr val="25E7D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943600"/>
            <a:ext cx="6248400" cy="762000"/>
          </a:xfrm>
        </p:spPr>
        <p:txBody>
          <a:bodyPr>
            <a:normAutofit/>
          </a:bodyPr>
          <a:lstStyle/>
          <a:p>
            <a:pPr marR="0" algn="l"/>
            <a:r>
              <a:rPr lang="en-US" sz="3000" smtClean="0">
                <a:solidFill>
                  <a:srgbClr val="25E7D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Presented by; MYANMAR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Way Forward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All the activities are given priority to (42) Townships in (9) Regions and States which have high risks of human trafficking.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The expected outcomes from this workshop are;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To explore the root cause of various human trafficking trends to take prevent measures in advance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Reintegrating the trafficked victims into the society successfully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Human Trafficking is a new form of modern day slavery.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The Anti-trafficking in persons laws was activated in 2005.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Purpose</a:t>
            </a:r>
            <a:r>
              <a:rPr lang="en-US" dirty="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25E7D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To recognize the updated information on return, repatriation and reintegration of trafficking victims by the service providers in practice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To build up the capacity of service providers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An awareness raising workshop will be organized.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The workshop is going to conduct knowledge on return, repatriation and reintegration of trafficked victims.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Location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Mandalay Region (Located in central part of Myanmar)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Mandalay District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Chan-Aye-Tha-Zan Township.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477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Organizing Period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The workshop will take (3) days.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Participants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Myanmar Police Force			  (2) persons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Judiciary				              (2) persons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Health					  (2) persons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Education					  (2) persons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Information					  (2) persons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Myanmar Women’s Affair Federation	  (2) persons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Social Welfare			              (2) persons 	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UNICEF 					  (1) persons	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UNIAP                                             	  (1) persons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World Vision			              (2) persons 	</a:t>
            </a:r>
          </a:p>
          <a:p>
            <a:pPr>
              <a:lnSpc>
                <a:spcPct val="8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Save the Children				  (2) persons</a:t>
            </a:r>
          </a:p>
          <a:p>
            <a:pPr>
              <a:lnSpc>
                <a:spcPct val="80000"/>
              </a:lnSpc>
              <a:buFont typeface="Wingdings 2"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(20) persons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Facilitators &amp; Moderators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Participants from this workshop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Local Technical Experts 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Judiciary 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Attorney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Myanmar Police Force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Immigration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Ministry of Labor 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IOM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UNIAP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Myanmar Women’s Affair Federation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2400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Department of Social Welfare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 2"/>
              <a:buNone/>
            </a:pPr>
            <a:endParaRPr lang="en-US" sz="2400" smtClean="0">
              <a:solidFill>
                <a:srgbClr val="25E7D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sz="4000" i="1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Budget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Department of Social Welfare and</a:t>
            </a: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Requested budget from UNICEF, IOM, UNIAP</a:t>
            </a:r>
          </a:p>
          <a:p>
            <a:pPr>
              <a:buClr>
                <a:srgbClr val="FFFF00"/>
              </a:buClr>
            </a:pPr>
            <a:endParaRPr lang="en-US" smtClean="0">
              <a:solidFill>
                <a:srgbClr val="25E7D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endParaRPr lang="en-US" smtClean="0">
              <a:solidFill>
                <a:srgbClr val="25E7D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endParaRPr lang="en-US" smtClean="0">
              <a:solidFill>
                <a:srgbClr val="25E7D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Estimated budget </a:t>
            </a:r>
          </a:p>
          <a:p>
            <a:pPr>
              <a:buClr>
                <a:srgbClr val="FFFF00"/>
              </a:buClr>
              <a:buFont typeface="Wingdings 2"/>
              <a:buNone/>
            </a:pPr>
            <a:r>
              <a:rPr lang="en-US" smtClean="0">
                <a:solidFill>
                  <a:srgbClr val="25E7D0"/>
                </a:solidFill>
                <a:latin typeface="Times New Roman" pitchFamily="18" charset="0"/>
                <a:cs typeface="Times New Roman" pitchFamily="18" charset="0"/>
              </a:rPr>
              <a:t>   - 3 days workshop : USD 4700</a:t>
            </a:r>
          </a:p>
          <a:p>
            <a:pPr>
              <a:buFont typeface="Wingdings 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244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Constantia</vt:lpstr>
      <vt:lpstr>Arial</vt:lpstr>
      <vt:lpstr>Calibri</vt:lpstr>
      <vt:lpstr>Wingdings 2</vt:lpstr>
      <vt:lpstr>Times New Roman</vt:lpstr>
      <vt:lpstr>Flow</vt:lpstr>
      <vt:lpstr>Flow</vt:lpstr>
      <vt:lpstr>Slide 1</vt:lpstr>
      <vt:lpstr>Introduction</vt:lpstr>
      <vt:lpstr>Purpose </vt:lpstr>
      <vt:lpstr>Methodology</vt:lpstr>
      <vt:lpstr>Location</vt:lpstr>
      <vt:lpstr>Organizing Period</vt:lpstr>
      <vt:lpstr>Participants</vt:lpstr>
      <vt:lpstr>Facilitators &amp; Moderators</vt:lpstr>
      <vt:lpstr>Budget</vt:lpstr>
      <vt:lpstr>Way Forward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Design for Return, Repatriation and Reintegration of Trafficked Victims</dc:title>
  <dc:creator>Shan Lay</dc:creator>
  <cp:lastModifiedBy>Hla Myat Tun</cp:lastModifiedBy>
  <cp:revision>17</cp:revision>
  <dcterms:created xsi:type="dcterms:W3CDTF">2012-08-18T09:23:22Z</dcterms:created>
  <dcterms:modified xsi:type="dcterms:W3CDTF">2012-08-28T11:02:46Z</dcterms:modified>
</cp:coreProperties>
</file>