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3492-E5D9-40AF-8458-9B82007B8B6C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7128-5F9C-4D79-8469-9F835EA7C0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3492-E5D9-40AF-8458-9B82007B8B6C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7128-5F9C-4D79-8469-9F835EA7C0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3492-E5D9-40AF-8458-9B82007B8B6C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7128-5F9C-4D79-8469-9F835EA7C0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3492-E5D9-40AF-8458-9B82007B8B6C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7128-5F9C-4D79-8469-9F835EA7C0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3492-E5D9-40AF-8458-9B82007B8B6C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7128-5F9C-4D79-8469-9F835EA7C0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3492-E5D9-40AF-8458-9B82007B8B6C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7128-5F9C-4D79-8469-9F835EA7C0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3492-E5D9-40AF-8458-9B82007B8B6C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7128-5F9C-4D79-8469-9F835EA7C0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3492-E5D9-40AF-8458-9B82007B8B6C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7128-5F9C-4D79-8469-9F835EA7C0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3492-E5D9-40AF-8458-9B82007B8B6C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7128-5F9C-4D79-8469-9F835EA7C0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3492-E5D9-40AF-8458-9B82007B8B6C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7128-5F9C-4D79-8469-9F835EA7C0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3492-E5D9-40AF-8458-9B82007B8B6C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7128-5F9C-4D79-8469-9F835EA7C0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C3492-E5D9-40AF-8458-9B82007B8B6C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67128-5F9C-4D79-8469-9F835EA7C0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Saysettha Lao" pitchFamily="34" charset="0"/>
              </a:rPr>
              <a:t>¦½²¾®Â©¨</a:t>
            </a:r>
            <a:r>
              <a:rPr lang="en-US" dirty="0" err="1" smtClean="0">
                <a:latin typeface="Saysettha Lao" pitchFamily="34" charset="0"/>
              </a:rPr>
              <a:t>ì¸´¡ñ</a:t>
            </a:r>
            <a:r>
              <a:rPr lang="en-US" dirty="0" smtClean="0">
                <a:latin typeface="Saysettha Lao" pitchFamily="34" charset="0"/>
              </a:rPr>
              <a:t>®¡¾­£É¾´½­÷©</a:t>
            </a:r>
            <a:br>
              <a:rPr lang="en-US" dirty="0" smtClean="0">
                <a:latin typeface="Saysettha Lao" pitchFamily="34" charset="0"/>
              </a:rPr>
            </a:br>
            <a:r>
              <a:rPr lang="en-US" dirty="0" smtClean="0">
                <a:latin typeface="Saysettha Lao" pitchFamily="34" charset="0"/>
              </a:rPr>
              <a:t>µ</a:t>
            </a:r>
            <a:r>
              <a:rPr lang="en-US" dirty="0" err="1" smtClean="0">
                <a:latin typeface="Saysettha Lao" pitchFamily="34" charset="0"/>
              </a:rPr>
              <a:t>øÈ</a:t>
            </a:r>
            <a:r>
              <a:rPr lang="en-US" dirty="0" smtClean="0">
                <a:latin typeface="Saysettha Lao" pitchFamily="34" charset="0"/>
              </a:rPr>
              <a:t> ¦¯¯ ì</a:t>
            </a:r>
            <a:r>
              <a:rPr lang="en-US" dirty="0" smtClean="0">
                <a:latin typeface="Saysettha Lao" pitchFamily="34" charset="0"/>
              </a:rPr>
              <a:t>¾¸(¡¾­£É¾´½­÷©´ó</a:t>
            </a:r>
            <a:r>
              <a:rPr lang="en-US" smtClean="0">
                <a:latin typeface="Saysettha Lao" pitchFamily="34" charset="0"/>
              </a:rPr>
              <a:t>´¾Áªú.. </a:t>
            </a:r>
            <a:endParaRPr lang="en-US" dirty="0">
              <a:latin typeface="Saysettha Lao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2143116"/>
            <a:ext cx="7500990" cy="4357718"/>
          </a:xfrm>
        </p:spPr>
        <p:txBody>
          <a:bodyPr>
            <a:normAutofit fontScale="77500" lnSpcReduction="20000"/>
          </a:bodyPr>
          <a:lstStyle/>
          <a:p>
            <a:pPr marL="514350" indent="-514350" algn="l">
              <a:buAutoNum type="arabicPeriod"/>
            </a:pPr>
            <a:r>
              <a:rPr lang="en-US" dirty="0" smtClean="0">
                <a:latin typeface="Saysettha Lao" pitchFamily="34" charset="0"/>
              </a:rPr>
              <a:t>¦½²¾®ì¸´¡È¼¸¡ñ®¡¾­£É¾´½­÷©µ</a:t>
            </a:r>
            <a:r>
              <a:rPr lang="en-US" dirty="0" err="1" smtClean="0">
                <a:latin typeface="Saysettha Lao" pitchFamily="34" charset="0"/>
              </a:rPr>
              <a:t>øÈ</a:t>
            </a:r>
            <a:r>
              <a:rPr lang="en-US" dirty="0" smtClean="0">
                <a:latin typeface="Saysettha Lao" pitchFamily="34" charset="0"/>
              </a:rPr>
              <a:t> ¦ ¯¯ ì¾¸.</a:t>
            </a:r>
          </a:p>
          <a:p>
            <a:pPr marL="514350" indent="-514350" algn="l">
              <a:buFont typeface="Wingdings" pitchFamily="2" charset="2"/>
              <a:buChar char="Ø"/>
            </a:pPr>
            <a:r>
              <a:rPr lang="en-US" b="1" dirty="0" smtClean="0">
                <a:latin typeface="Saysettha Lao" pitchFamily="34" charset="0"/>
              </a:rPr>
              <a:t>¡¾­£É¾´½­÷©ì½¹¸È¾¤ì¾¸ŒÄê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b="1" dirty="0" smtClean="0">
                <a:latin typeface="Saysettha Lao" pitchFamily="34" charset="0"/>
              </a:rPr>
              <a:t>¡¾­®ñ¤£ñ®¢¾¨®ðìò¡¾­ê¾¤À²©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b="1" dirty="0" smtClean="0">
                <a:latin typeface="Saysettha Lao" pitchFamily="34" charset="0"/>
              </a:rPr>
              <a:t>¢ø©»</a:t>
            </a:r>
            <a:r>
              <a:rPr lang="en-US" b="1" dirty="0" err="1" smtClean="0">
                <a:latin typeface="Saysettha Lao" pitchFamily="34" charset="0"/>
              </a:rPr>
              <a:t>ó©Á</a:t>
            </a:r>
            <a:r>
              <a:rPr lang="en-US" b="1" dirty="0" smtClean="0">
                <a:latin typeface="Saysettha Lao" pitchFamily="34" charset="0"/>
              </a:rPr>
              <a:t>»¤¤¾­</a:t>
            </a:r>
          </a:p>
          <a:p>
            <a:pPr marL="514350" indent="-514350" algn="l">
              <a:buFont typeface="Wingdings" pitchFamily="2" charset="2"/>
              <a:buChar char="Ø"/>
            </a:pPr>
            <a:r>
              <a:rPr lang="en-US" b="1" dirty="0" smtClean="0">
                <a:latin typeface="Saysettha Lao" pitchFamily="34" charset="0"/>
              </a:rPr>
              <a:t>¡¾­£É¾´½­÷©ì½¹¸È¾¤ì¾¸Œ¹¸¼©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b="1" dirty="0" smtClean="0">
                <a:latin typeface="Saysettha Lao" pitchFamily="34" charset="0"/>
              </a:rPr>
              <a:t>¢¾¨®ðìò¡¾­ê¾¤À²©</a:t>
            </a:r>
          </a:p>
          <a:p>
            <a:pPr marL="514350" indent="-514350" algn="l">
              <a:buFont typeface="Wingdings" pitchFamily="2" charset="2"/>
              <a:buChar char="Ø"/>
            </a:pPr>
            <a:r>
              <a:rPr lang="en-US" b="1" dirty="0" smtClean="0">
                <a:latin typeface="Saysettha Lao" pitchFamily="34" charset="0"/>
              </a:rPr>
              <a:t>¡¾­£É¾´½­÷©ì½¹¸È¾¤ì¾¸Œ¥ó­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b="1" dirty="0" smtClean="0">
                <a:latin typeface="Saysettha Lao" pitchFamily="34" charset="0"/>
              </a:rPr>
              <a:t>Â©¨¡¾­ÁªÈ¤¤¾­</a:t>
            </a:r>
          </a:p>
          <a:p>
            <a:pPr marL="514350" indent="-514350" algn="l">
              <a:buFont typeface="Wingdings" pitchFamily="2" charset="2"/>
              <a:buChar char="Ø"/>
            </a:pPr>
            <a:r>
              <a:rPr lang="en-US" b="1" dirty="0" smtClean="0">
                <a:latin typeface="Saysettha Lao" pitchFamily="34" charset="0"/>
              </a:rPr>
              <a:t>¡¾­£É¾´½­÷©µøÈ²¾¨Ã­¯½Àê©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b="1" dirty="0" smtClean="0">
                <a:latin typeface="Saysettha Lao" pitchFamily="34" charset="0"/>
              </a:rPr>
              <a:t>ì½¹¸È¾¤²¾¡(ÀÎõº,¡¾¤,ÃªÉ) »</a:t>
            </a:r>
            <a:r>
              <a:rPr lang="en-US" b="1" dirty="0" err="1" smtClean="0">
                <a:latin typeface="Saysettha Lao" pitchFamily="34" charset="0"/>
              </a:rPr>
              <a:t>ø®Á</a:t>
            </a:r>
            <a:r>
              <a:rPr lang="en-US" b="1" dirty="0" smtClean="0">
                <a:latin typeface="Saysettha Lao" pitchFamily="34" charset="0"/>
              </a:rPr>
              <a:t>®®¡¾­¢¾¨®ðìò¡¾­ê¾¤À²©</a:t>
            </a:r>
          </a:p>
          <a:p>
            <a:pPr marL="514350" indent="-514350" algn="l"/>
            <a:endParaRPr lang="en-US" b="1" dirty="0" smtClean="0">
              <a:latin typeface="Saysettha Lao" pitchFamily="34" charset="0"/>
            </a:endParaRPr>
          </a:p>
          <a:p>
            <a:pPr marL="514350" indent="-514350" algn="l">
              <a:buFont typeface="Wingdings" pitchFamily="2" charset="2"/>
              <a:buChar char="Ø"/>
            </a:pPr>
            <a:endParaRPr lang="en-US" b="1" dirty="0" smtClean="0">
              <a:latin typeface="Saysettha Lao" pitchFamily="34" charset="0"/>
            </a:endParaRPr>
          </a:p>
          <a:p>
            <a:pPr marL="514350" indent="-514350" algn="l">
              <a:buFont typeface="Wingdings" pitchFamily="2" charset="2"/>
              <a:buChar char="Ø"/>
            </a:pPr>
            <a:endParaRPr lang="en-US" b="1" dirty="0" smtClean="0">
              <a:latin typeface="Saysettha Lao" pitchFamily="34" charset="0"/>
            </a:endParaRPr>
          </a:p>
          <a:p>
            <a:pPr algn="l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Saysettha Lao" pitchFamily="34" charset="0"/>
              </a:rPr>
              <a:t>¡ö©Ï¾¨ê†¡È¼¸¢Éº¤¡ñ®¡¾­£É¾´½­÷©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4525963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6400" dirty="0" smtClean="0">
                <a:latin typeface="Saysettha Lao" pitchFamily="34" charset="0"/>
              </a:rPr>
              <a:t>¡ö©Ï¾¨º¾¨¾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6400" dirty="0">
                <a:latin typeface="Saysettha Lao" pitchFamily="34" charset="0"/>
              </a:rPr>
              <a:t>¡</a:t>
            </a:r>
            <a:r>
              <a:rPr lang="en-US" sz="6400" dirty="0" smtClean="0">
                <a:latin typeface="Saysettha Lao" pitchFamily="34" charset="0"/>
              </a:rPr>
              <a:t>ö©Ï¾¨²ñ©ê½­¾Áì½¯ö¡¯Éº¤</a:t>
            </a:r>
            <a:r>
              <a:rPr lang="en-US" sz="6400" dirty="0" err="1" smtClean="0">
                <a:latin typeface="Saysettha Lao" pitchFamily="34" charset="0"/>
              </a:rPr>
              <a:t>Á´È¨ò</a:t>
            </a:r>
            <a:r>
              <a:rPr lang="en-US" sz="6400" dirty="0" smtClean="0">
                <a:latin typeface="Saysettha Lao" pitchFamily="34" charset="0"/>
              </a:rPr>
              <a:t>¤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6400" dirty="0" smtClean="0">
                <a:latin typeface="Saysettha Lao" pitchFamily="34" charset="0"/>
              </a:rPr>
              <a:t>¡ö©Ï¾¨¸È¾©É¸¨¡¾­¯ö¡¯Éº¤¦ò©°ö­¯½Â¹¨©¢º¤</a:t>
            </a:r>
            <a:r>
              <a:rPr lang="en-US" sz="6400" dirty="0" err="1" smtClean="0">
                <a:latin typeface="Saysettha Lao" pitchFamily="34" charset="0"/>
              </a:rPr>
              <a:t>À©ñ</a:t>
            </a:r>
            <a:r>
              <a:rPr lang="en-US" sz="6400" dirty="0" smtClean="0">
                <a:latin typeface="Saysettha Lao" pitchFamily="34" charset="0"/>
              </a:rPr>
              <a:t>¡.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6400" dirty="0" smtClean="0">
                <a:latin typeface="Saysettha Lao" pitchFamily="34" charset="0"/>
              </a:rPr>
              <a:t>¡ö©Ï¾¨¸È¾©É¸¨¡¾­©¿À­ó­£½©óº¾¨¾	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6400" dirty="0" smtClean="0">
                <a:latin typeface="Saysettha Lao" pitchFamily="34" charset="0"/>
              </a:rPr>
              <a:t>¡ö©Ï¾¨£º®£ö¸</a:t>
            </a:r>
          </a:p>
          <a:p>
            <a:pPr marL="514350" indent="-514350">
              <a:buNone/>
            </a:pPr>
            <a:r>
              <a:rPr lang="en-US" dirty="0" smtClean="0">
                <a:latin typeface="Saysettha Lao" pitchFamily="34" charset="0"/>
              </a:rPr>
              <a:t>																					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>
              <a:latin typeface="Saysettha Lao" pitchFamily="34" charset="0"/>
            </a:endParaRPr>
          </a:p>
          <a:p>
            <a:pPr marL="514350" indent="-514350">
              <a:buFont typeface="+mj-lt"/>
              <a:buAutoNum type="arabicParenR"/>
            </a:pPr>
            <a:endParaRPr lang="en-US" dirty="0" smtClean="0">
              <a:latin typeface="Saysettha Lao" pitchFamily="34" charset="0"/>
            </a:endParaRPr>
          </a:p>
          <a:p>
            <a:pPr marL="514350" indent="-514350">
              <a:buFont typeface="+mj-lt"/>
              <a:buAutoNum type="arabicParenR"/>
            </a:pPr>
            <a:endParaRPr lang="en-US" dirty="0" smtClean="0">
              <a:latin typeface="Saysettha Lao" pitchFamily="34" charset="0"/>
            </a:endParaRPr>
          </a:p>
          <a:p>
            <a:pPr marL="514350" indent="-514350">
              <a:buNone/>
            </a:pPr>
            <a:r>
              <a:rPr lang="en-US" dirty="0">
                <a:latin typeface="Saysettha Lao" pitchFamily="34" charset="0"/>
              </a:rPr>
              <a:t>	</a:t>
            </a:r>
            <a:endParaRPr lang="en-US" dirty="0" smtClean="0">
              <a:latin typeface="Saysettha Lao" pitchFamily="34" charset="0"/>
            </a:endParaRPr>
          </a:p>
          <a:p>
            <a:pPr marL="514350" indent="-514350">
              <a:buFont typeface="+mj-lt"/>
              <a:buAutoNum type="arabicParenR"/>
            </a:pPr>
            <a:endParaRPr lang="en-US" dirty="0" smtClean="0">
              <a:latin typeface="Saysettha Lao" pitchFamily="34" charset="0"/>
            </a:endParaRPr>
          </a:p>
          <a:p>
            <a:pPr marL="514350" indent="-514350">
              <a:buNone/>
            </a:pPr>
            <a:endParaRPr lang="en-US" dirty="0">
              <a:latin typeface="Saysettha Lao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aysettha Lao" pitchFamily="34" charset="0"/>
              </a:rPr>
              <a:t>­½Â¨®¾¨</a:t>
            </a:r>
            <a:endParaRPr lang="en-US" dirty="0">
              <a:latin typeface="Saysettha Lao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dirty="0" smtClean="0">
                <a:latin typeface="Saysettha Lao" pitchFamily="34" charset="0"/>
              </a:rPr>
              <a:t>1. ¦¯¯ ì¾¸ Ä©É¦É¾¤ª˜¤£½­½§š­¿ì½©ñ®§¾©ªÉ¾­ ¡¾­£É¾´½­÷©À§…¤´óêÈ¾­ »º¤­¾¨ö¡ìñ©«½ªó À¯ñ­¯½ê¾­(ì½º¼©Á´È­´ó®ñ­©¾¡½§¸¤</a:t>
            </a:r>
            <a:r>
              <a:rPr lang="en-US" dirty="0" err="1" smtClean="0">
                <a:latin typeface="Saysettha Lao" pitchFamily="34" charset="0"/>
              </a:rPr>
              <a:t>À¯ñ</a:t>
            </a:r>
            <a:r>
              <a:rPr lang="en-US" dirty="0" smtClean="0">
                <a:latin typeface="Saysettha Lao" pitchFamily="34" charset="0"/>
              </a:rPr>
              <a:t>­</a:t>
            </a:r>
          </a:p>
          <a:p>
            <a:pPr marL="514350" indent="-514350">
              <a:buNone/>
            </a:pPr>
            <a:r>
              <a:rPr lang="en-US" dirty="0" smtClean="0">
                <a:latin typeface="Saysettha Lao" pitchFamily="34" charset="0"/>
              </a:rPr>
              <a:t>	£½­½)</a:t>
            </a:r>
          </a:p>
          <a:p>
            <a:pPr marL="514350" indent="-514350">
              <a:buNone/>
            </a:pPr>
            <a:r>
              <a:rPr lang="en-US" dirty="0" smtClean="0">
                <a:latin typeface="Saysettha Lao" pitchFamily="34" charset="0"/>
              </a:rPr>
              <a:t>2.Ä©É¦É¾¤ª˜¤¡º¤Àì¢¾£½­½§š­¿ì½©ñ®§¾©ªÉ¾­</a:t>
            </a:r>
          </a:p>
          <a:p>
            <a:pPr marL="514350" indent="-514350">
              <a:buNone/>
            </a:pPr>
            <a:r>
              <a:rPr lang="en-US" dirty="0">
                <a:latin typeface="Saysettha Lao" pitchFamily="34" charset="0"/>
              </a:rPr>
              <a:t>	</a:t>
            </a:r>
            <a:r>
              <a:rPr lang="en-US" dirty="0" smtClean="0">
                <a:latin typeface="Saysettha Lao" pitchFamily="34" charset="0"/>
              </a:rPr>
              <a:t>¡¾­£É¾´½­÷©:</a:t>
            </a:r>
          </a:p>
          <a:p>
            <a:pPr marL="514350" indent="-514350">
              <a:buNone/>
            </a:pPr>
            <a:r>
              <a:rPr lang="en-US" dirty="0" smtClean="0">
                <a:latin typeface="Saysettha Lao" pitchFamily="34" charset="0"/>
              </a:rPr>
              <a:t>3.Ä©É¦É¾¤ª˜¤²½Á­¡ªÉ¾­¡¾­£É¾´½­÷©</a:t>
            </a:r>
            <a:r>
              <a:rPr lang="en-US" dirty="0" err="1" smtClean="0">
                <a:latin typeface="Saysettha Lao" pitchFamily="34" charset="0"/>
              </a:rPr>
              <a:t>Ã­ê</a:t>
            </a:r>
            <a:r>
              <a:rPr lang="en-US" dirty="0" smtClean="0">
                <a:latin typeface="Saysettha Lao" pitchFamily="34" charset="0"/>
              </a:rPr>
              <a:t>÷¡Á¢¸¤ê‰¸¯½Àê©</a:t>
            </a:r>
          </a:p>
          <a:p>
            <a:pPr marL="514350" indent="-514350">
              <a:buNone/>
            </a:pPr>
            <a:r>
              <a:rPr lang="en-US" dirty="0" smtClean="0">
                <a:latin typeface="Saysettha Lao" pitchFamily="34" charset="0"/>
              </a:rPr>
              <a:t> Œ ´</a:t>
            </a:r>
            <a:r>
              <a:rPr lang="en-US" dirty="0" err="1" smtClean="0">
                <a:latin typeface="Saysettha Lao" pitchFamily="34" charset="0"/>
              </a:rPr>
              <a:t>ó¦ø­»ñ</a:t>
            </a:r>
            <a:r>
              <a:rPr lang="en-US" dirty="0" smtClean="0">
                <a:latin typeface="Saysettha Lao" pitchFamily="34" charset="0"/>
              </a:rPr>
              <a:t>®ªÉº­ Áì½ §È¸¨</a:t>
            </a:r>
            <a:r>
              <a:rPr lang="en-US" dirty="0" err="1" smtClean="0">
                <a:latin typeface="Saysettha Lao" pitchFamily="34" charset="0"/>
              </a:rPr>
              <a:t>ÀÍõ</a:t>
            </a:r>
            <a:r>
              <a:rPr lang="en-US" dirty="0" smtClean="0">
                <a:latin typeface="Saysettha Lao" pitchFamily="34" charset="0"/>
              </a:rPr>
              <a:t>º°øÉ«õ¡À£¾½»É¾¨¥¾¡¡¾­£É¾´½­÷©</a:t>
            </a:r>
          </a:p>
          <a:p>
            <a:pPr marL="514350" indent="-514350">
              <a:buNone/>
            </a:pPr>
            <a:endParaRPr lang="en-US" dirty="0" smtClean="0">
              <a:latin typeface="Saysettha Lao" pitchFamily="34" charset="0"/>
            </a:endParaRPr>
          </a:p>
          <a:p>
            <a:pPr marL="514350" indent="-514350">
              <a:buNone/>
            </a:pPr>
            <a:endParaRPr lang="en-US" dirty="0" smtClean="0">
              <a:latin typeface="Saysettha Lao" pitchFamily="34" charset="0"/>
            </a:endParaRPr>
          </a:p>
          <a:p>
            <a:pPr marL="514350" indent="-514350">
              <a:buNone/>
            </a:pPr>
            <a:endParaRPr lang="en-US" dirty="0" smtClean="0">
              <a:latin typeface="Saysettha Lao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Saysettha Lao" pitchFamily="34" charset="0"/>
            </a:endParaRPr>
          </a:p>
          <a:p>
            <a:pPr marL="514350" indent="-514350">
              <a:buNone/>
            </a:pPr>
            <a:endParaRPr lang="en-US" dirty="0">
              <a:latin typeface="Saysettha Lao" pitchFamily="34" charset="0"/>
            </a:endParaRPr>
          </a:p>
          <a:p>
            <a:pPr marL="514350" indent="-514350">
              <a:buNone/>
            </a:pPr>
            <a:endParaRPr lang="en-US" dirty="0" smtClean="0">
              <a:latin typeface="Saysettha Lao" pitchFamily="34" charset="0"/>
            </a:endParaRPr>
          </a:p>
          <a:p>
            <a:pPr marL="514350" indent="-514350">
              <a:buNone/>
            </a:pPr>
            <a:endParaRPr lang="en-US" dirty="0">
              <a:latin typeface="Saysettha Lao" pitchFamily="34" charset="0"/>
            </a:endParaRPr>
          </a:p>
          <a:p>
            <a:pPr marL="514350" indent="-514350">
              <a:buNone/>
            </a:pPr>
            <a:endParaRPr lang="en-US" dirty="0" smtClean="0">
              <a:latin typeface="Saysettha Lao" pitchFamily="34" charset="0"/>
            </a:endParaRPr>
          </a:p>
          <a:p>
            <a:pPr marL="514350" indent="-514350">
              <a:buNone/>
            </a:pPr>
            <a:endParaRPr lang="en-US" dirty="0">
              <a:latin typeface="Saysettha Lao" pitchFamily="34" charset="0"/>
            </a:endParaRPr>
          </a:p>
          <a:p>
            <a:pPr marL="514350" indent="-514350">
              <a:buNone/>
            </a:pPr>
            <a:endParaRPr lang="en-US" dirty="0" smtClean="0">
              <a:latin typeface="Saysettha Lao" pitchFamily="34" charset="0"/>
            </a:endParaRPr>
          </a:p>
          <a:p>
            <a:pPr marL="514350" indent="-514350">
              <a:buNone/>
            </a:pPr>
            <a:endParaRPr lang="en-US" dirty="0">
              <a:latin typeface="Saysettha Lao" pitchFamily="34" charset="0"/>
            </a:endParaRPr>
          </a:p>
          <a:p>
            <a:pPr marL="514350" indent="-514350">
              <a:buNone/>
            </a:pPr>
            <a:endParaRPr lang="en-US" dirty="0" smtClean="0">
              <a:latin typeface="Saysettha Lao" pitchFamily="34" charset="0"/>
            </a:endParaRPr>
          </a:p>
          <a:p>
            <a:pPr marL="514350" indent="-514350">
              <a:buNone/>
            </a:pPr>
            <a:endParaRPr lang="en-US" dirty="0">
              <a:latin typeface="Saysettha Lao" pitchFamily="34" charset="0"/>
            </a:endParaRPr>
          </a:p>
          <a:p>
            <a:pPr marL="514350" indent="-514350">
              <a:buNone/>
            </a:pPr>
            <a:endParaRPr lang="en-US" dirty="0" smtClean="0">
              <a:latin typeface="Saysettha Lao" pitchFamily="34" charset="0"/>
            </a:endParaRPr>
          </a:p>
          <a:p>
            <a:pPr marL="514350" indent="-514350">
              <a:buNone/>
            </a:pPr>
            <a:endParaRPr lang="en-US" dirty="0">
              <a:latin typeface="Saysettha Lao" pitchFamily="34" charset="0"/>
            </a:endParaRPr>
          </a:p>
          <a:p>
            <a:pPr marL="514350" indent="-514350">
              <a:buNone/>
            </a:pPr>
            <a:endParaRPr lang="en-US" dirty="0" smtClean="0">
              <a:latin typeface="Saysettha Lao" pitchFamily="34" charset="0"/>
            </a:endParaRPr>
          </a:p>
          <a:p>
            <a:pPr marL="514350" indent="-514350">
              <a:buNone/>
            </a:pPr>
            <a:endParaRPr lang="en-US" dirty="0">
              <a:latin typeface="Saysettha Lao" pitchFamily="34" charset="0"/>
            </a:endParaRPr>
          </a:p>
          <a:p>
            <a:pPr marL="514350" indent="-514350">
              <a:buNone/>
            </a:pPr>
            <a:endParaRPr lang="en-US" dirty="0" smtClean="0">
              <a:latin typeface="Saysettha Lao" pitchFamily="34" charset="0"/>
            </a:endParaRPr>
          </a:p>
          <a:p>
            <a:pPr marL="514350" indent="-514350">
              <a:buNone/>
            </a:pPr>
            <a:endParaRPr lang="en-US" dirty="0">
              <a:latin typeface="Saysettha Lao" pitchFamily="34" charset="0"/>
            </a:endParaRPr>
          </a:p>
          <a:p>
            <a:pPr marL="514350" indent="-514350">
              <a:buNone/>
            </a:pPr>
            <a:endParaRPr lang="en-US" dirty="0" smtClean="0">
              <a:latin typeface="Saysettha Lao" pitchFamily="34" charset="0"/>
            </a:endParaRPr>
          </a:p>
          <a:p>
            <a:pPr marL="514350" indent="-514350">
              <a:buNone/>
            </a:pPr>
            <a:endParaRPr lang="en-US" dirty="0">
              <a:latin typeface="Saysettha Lao" pitchFamily="34" charset="0"/>
            </a:endParaRPr>
          </a:p>
          <a:p>
            <a:pPr marL="514350" indent="-514350">
              <a:buNone/>
            </a:pPr>
            <a:endParaRPr lang="en-US" dirty="0" smtClean="0">
              <a:latin typeface="Saysettha Lao" pitchFamily="34" charset="0"/>
            </a:endParaRPr>
          </a:p>
          <a:p>
            <a:pPr marL="514350" indent="-514350">
              <a:buNone/>
            </a:pPr>
            <a:endParaRPr lang="en-US" dirty="0">
              <a:latin typeface="Saysettha Lao" pitchFamily="34" charset="0"/>
            </a:endParaRPr>
          </a:p>
          <a:p>
            <a:pPr marL="514350" indent="-514350">
              <a:buNone/>
            </a:pPr>
            <a:endParaRPr lang="en-US" dirty="0" smtClean="0">
              <a:latin typeface="Saysettha Lao" pitchFamily="34" charset="0"/>
            </a:endParaRPr>
          </a:p>
          <a:p>
            <a:pPr marL="514350" indent="-514350">
              <a:buNone/>
            </a:pPr>
            <a:endParaRPr lang="en-US" dirty="0" smtClean="0">
              <a:latin typeface="Saysettha Lao" pitchFamily="34" charset="0"/>
            </a:endParaRPr>
          </a:p>
          <a:p>
            <a:pPr marL="514350" indent="-514350">
              <a:buFont typeface="+mj-lt"/>
              <a:buAutoNum type="arabicParenR"/>
            </a:pPr>
            <a:endParaRPr lang="en-US" dirty="0" smtClean="0">
              <a:latin typeface="Saysettha Lao" pitchFamily="34" charset="0"/>
            </a:endParaRPr>
          </a:p>
          <a:p>
            <a:pPr marL="514350" indent="-514350">
              <a:buNone/>
            </a:pPr>
            <a:endParaRPr lang="en-US" dirty="0" smtClean="0">
              <a:latin typeface="Saysettha Lao" pitchFamily="34" charset="0"/>
            </a:endParaRPr>
          </a:p>
          <a:p>
            <a:pPr marL="514350" indent="-514350">
              <a:buNone/>
            </a:pPr>
            <a:endParaRPr lang="en-US" dirty="0" smtClean="0">
              <a:latin typeface="Saysettha Lao" pitchFamily="34" charset="0"/>
            </a:endParaRPr>
          </a:p>
          <a:p>
            <a:pPr marL="514350" indent="-514350">
              <a:buNone/>
            </a:pPr>
            <a:endParaRPr lang="en-US" dirty="0">
              <a:latin typeface="Saysettha Lao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/>
            <a:r>
              <a:rPr lang="en-US" dirty="0" smtClean="0">
                <a:latin typeface="Saysettha Lao" pitchFamily="34" charset="0"/>
              </a:rPr>
              <a:t>®ö©®</a:t>
            </a:r>
            <a:r>
              <a:rPr lang="en-US" dirty="0" err="1" smtClean="0">
                <a:latin typeface="Saysettha Lao" pitchFamily="34" charset="0"/>
              </a:rPr>
              <a:t>ñ­êô</a:t>
            </a:r>
            <a:r>
              <a:rPr lang="en-US" dirty="0" smtClean="0">
                <a:latin typeface="Saysettha Lao" pitchFamily="34" charset="0"/>
              </a:rPr>
              <a:t>¡£¸¾´À¢í¾Ã¥</a:t>
            </a:r>
            <a:endParaRPr lang="en-US" dirty="0">
              <a:latin typeface="Saysettha Lao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Saysettha Lao" pitchFamily="34" charset="0"/>
              </a:rPr>
              <a:t>®ö©®</a:t>
            </a:r>
            <a:r>
              <a:rPr lang="en-US" dirty="0" err="1" smtClean="0">
                <a:latin typeface="Saysettha Lao" pitchFamily="34" charset="0"/>
              </a:rPr>
              <a:t>ñ­êô</a:t>
            </a:r>
            <a:r>
              <a:rPr lang="en-US" dirty="0" smtClean="0">
                <a:latin typeface="Saysettha Lao" pitchFamily="34" charset="0"/>
              </a:rPr>
              <a:t>¡£¸¾´À¢í¾Ã¥ì½¹¸È¾¤ì¾¸ŒÄê</a:t>
            </a:r>
          </a:p>
          <a:p>
            <a:r>
              <a:rPr lang="en-US" dirty="0" smtClean="0">
                <a:latin typeface="Saysettha Lao" pitchFamily="34" charset="0"/>
              </a:rPr>
              <a:t>®ö©®</a:t>
            </a:r>
            <a:r>
              <a:rPr lang="en-US" dirty="0" err="1" smtClean="0">
                <a:latin typeface="Saysettha Lao" pitchFamily="34" charset="0"/>
              </a:rPr>
              <a:t>ñ­êô</a:t>
            </a:r>
            <a:r>
              <a:rPr lang="en-US" dirty="0" smtClean="0">
                <a:latin typeface="Saysettha Lao" pitchFamily="34" charset="0"/>
              </a:rPr>
              <a:t>¡£¸¾´À¢í¾Ã¥ì½¹¸È¾¤ì¾¸Œ¹¸¼©</a:t>
            </a:r>
          </a:p>
          <a:p>
            <a:r>
              <a:rPr lang="en-US" dirty="0" smtClean="0">
                <a:latin typeface="Saysettha Lao" pitchFamily="34" charset="0"/>
              </a:rPr>
              <a:t>®ö©®</a:t>
            </a:r>
            <a:r>
              <a:rPr lang="en-US" dirty="0" err="1" smtClean="0">
                <a:latin typeface="Saysettha Lao" pitchFamily="34" charset="0"/>
              </a:rPr>
              <a:t>ñ­êô</a:t>
            </a:r>
            <a:r>
              <a:rPr lang="en-US" dirty="0" smtClean="0">
                <a:latin typeface="Saysettha Lao" pitchFamily="34" charset="0"/>
              </a:rPr>
              <a:t>¡£¸¾´À¢í¾Ã¥ì½¹¸È¾¤ì¾¸Œºö©¦½ª¾ìó</a:t>
            </a:r>
          </a:p>
          <a:p>
            <a:pPr>
              <a:buNone/>
            </a:pPr>
            <a:r>
              <a:rPr lang="en-US" dirty="0" smtClean="0">
                <a:latin typeface="Saysettha Lao" pitchFamily="34" charset="0"/>
              </a:rPr>
              <a:t>     ( ®ö©®</a:t>
            </a:r>
            <a:r>
              <a:rPr lang="en-US" dirty="0" err="1" smtClean="0">
                <a:latin typeface="Saysettha Lao" pitchFamily="34" charset="0"/>
              </a:rPr>
              <a:t>ñ­êõ</a:t>
            </a:r>
            <a:r>
              <a:rPr lang="en-US" dirty="0" smtClean="0">
                <a:latin typeface="Saysettha Lao" pitchFamily="34" charset="0"/>
              </a:rPr>
              <a:t>¡¦º¤±È¾¨ Áì½ Í¾¨±È¾¨ )</a:t>
            </a:r>
          </a:p>
          <a:p>
            <a:endParaRPr lang="en-US" dirty="0">
              <a:latin typeface="Saysettha Lao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aysettha Lao" pitchFamily="34" charset="0"/>
              </a:rPr>
              <a:t>Á°­¤¾­Á¹È¤§¾©ªÉ¾­¡¾­£É¾´½­÷©</a:t>
            </a:r>
            <a:endParaRPr lang="en-US" dirty="0">
              <a:latin typeface="Saysettha Lao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Saysettha Lao" pitchFamily="34" charset="0"/>
              </a:rPr>
              <a:t>´</a:t>
            </a:r>
            <a:r>
              <a:rPr lang="en-US" dirty="0" err="1" smtClean="0">
                <a:latin typeface="Saysettha Lao" pitchFamily="34" charset="0"/>
              </a:rPr>
              <a:t>óÁ</a:t>
            </a:r>
            <a:r>
              <a:rPr lang="en-US" dirty="0" smtClean="0">
                <a:latin typeface="Saysettha Lao" pitchFamily="34" charset="0"/>
              </a:rPr>
              <a:t>°­¤¾­Á¹È¤§¾©ÁªÈ¯ó 2010Œ2015</a:t>
            </a:r>
          </a:p>
          <a:p>
            <a:pPr>
              <a:buNone/>
            </a:pPr>
            <a:r>
              <a:rPr lang="en-US" dirty="0" smtClean="0">
                <a:latin typeface="Saysettha Lao" pitchFamily="34" charset="0"/>
              </a:rPr>
              <a:t>. ¡¾­¯ö¡¯Éº¤ Áì½ ¡¾­¦½¡ñ©¡˜­¡¾­£É¾´½­÷©</a:t>
            </a:r>
          </a:p>
          <a:p>
            <a:pPr>
              <a:buNone/>
            </a:pPr>
            <a:r>
              <a:rPr lang="en-US" dirty="0" smtClean="0">
                <a:latin typeface="Saysettha Lao" pitchFamily="34" charset="0"/>
              </a:rPr>
              <a:t>. ¡¾­©¿À­ó­£½©ó Áì½ ¡¾­®ñ¤£ñ®Ä§É¡ö©Î¾¨</a:t>
            </a:r>
          </a:p>
          <a:p>
            <a:pPr>
              <a:buNone/>
            </a:pPr>
            <a:r>
              <a:rPr lang="en-US" dirty="0" smtClean="0">
                <a:latin typeface="Saysettha Lao" pitchFamily="34" charset="0"/>
              </a:rPr>
              <a:t>. ¡¾­§È¸¨</a:t>
            </a:r>
            <a:r>
              <a:rPr lang="en-US" dirty="0" err="1" smtClean="0">
                <a:latin typeface="Saysettha Lao" pitchFamily="34" charset="0"/>
              </a:rPr>
              <a:t>ÀÍõ</a:t>
            </a:r>
            <a:r>
              <a:rPr lang="en-US" dirty="0" smtClean="0">
                <a:latin typeface="Saysettha Lao" pitchFamily="34" charset="0"/>
              </a:rPr>
              <a:t>º Áì½ ¡¾­¯ö¡¯Éº¤°øÉ«õ¡À£¾½»É¾¨</a:t>
            </a:r>
          </a:p>
          <a:p>
            <a:pPr>
              <a:buNone/>
            </a:pPr>
            <a:r>
              <a:rPr lang="en-US" dirty="0" smtClean="0">
                <a:latin typeface="Saysettha Lao" pitchFamily="34" charset="0"/>
              </a:rPr>
              <a:t>. ¡¾­»È¸´´õ¡ñ®¦¾¡ö­</a:t>
            </a:r>
          </a:p>
          <a:p>
            <a:pPr>
              <a:buNone/>
            </a:pPr>
            <a:r>
              <a:rPr lang="en-US" dirty="0" smtClean="0">
                <a:latin typeface="Saysettha Lao" pitchFamily="34" charset="0"/>
              </a:rPr>
              <a:t>. ¡¾­ªò©ª¾´¡¸©¡¾ Áì½ ¡¾­¯½À´ó­°ö­Á°­</a:t>
            </a:r>
          </a:p>
          <a:p>
            <a:pPr>
              <a:buNone/>
            </a:pPr>
            <a:r>
              <a:rPr lang="en-US" dirty="0" smtClean="0">
                <a:latin typeface="Saysettha Lao" pitchFamily="34" charset="0"/>
              </a:rPr>
              <a:t>  ¤¾­Á¹È¤§¾© ( ¦õ®ªÒÁ°­¤¾­ 5 ¯ó ªÒÎÉ¾.</a:t>
            </a:r>
            <a:endParaRPr lang="en-US" dirty="0">
              <a:latin typeface="Saysettha Lao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Saysettha Lao" pitchFamily="34" charset="0"/>
              </a:rPr>
              <a:t>¡¾­¯ö¡¯Éº¤ Áì½ ¡¾­Á¡ÉÄ¢®ñ­¹¾¡¾­£É¾´½­÷©</a:t>
            </a:r>
            <a:endParaRPr lang="en-US" dirty="0">
              <a:latin typeface="Saysettha Lao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Saysettha Lao" pitchFamily="34" charset="0"/>
              </a:rPr>
              <a:t>1.	 ¡¾­¯ö¡¯Éº¤: </a:t>
            </a:r>
          </a:p>
          <a:p>
            <a:pPr>
              <a:buNone/>
            </a:pPr>
            <a:r>
              <a:rPr lang="en-US" dirty="0" smtClean="0">
                <a:latin typeface="Saysettha Lao" pitchFamily="34" charset="0"/>
              </a:rPr>
              <a:t>Œ ¡¾­¯ø¡¥ò©¦¿­ô¡</a:t>
            </a:r>
          </a:p>
          <a:p>
            <a:pPr>
              <a:buNone/>
            </a:pPr>
            <a:r>
              <a:rPr lang="en-US" dirty="0" smtClean="0">
                <a:latin typeface="Saysettha Lao" pitchFamily="34" charset="0"/>
              </a:rPr>
              <a:t>ŒÂ£¦½­¾ Â©¨°È¾­§ˆ´¸­§ö­ </a:t>
            </a:r>
            <a:r>
              <a:rPr lang="en-US" dirty="0" err="1" smtClean="0">
                <a:latin typeface="Saysettha Lao" pitchFamily="34" charset="0"/>
              </a:rPr>
              <a:t>Íõ</a:t>
            </a:r>
            <a:r>
              <a:rPr lang="en-US" dirty="0" smtClean="0">
                <a:latin typeface="Saysettha Lao" pitchFamily="34" charset="0"/>
              </a:rPr>
              <a:t> »</a:t>
            </a:r>
            <a:r>
              <a:rPr lang="en-US" dirty="0" err="1" smtClean="0">
                <a:latin typeface="Saysettha Lao" pitchFamily="34" charset="0"/>
              </a:rPr>
              <a:t>ø®Á</a:t>
            </a:r>
            <a:r>
              <a:rPr lang="en-US" dirty="0" smtClean="0">
                <a:latin typeface="Saysettha Lao" pitchFamily="34" charset="0"/>
              </a:rPr>
              <a:t>®®ªÈ¾¤Å</a:t>
            </a:r>
          </a:p>
          <a:p>
            <a:pPr>
              <a:buNone/>
            </a:pPr>
            <a:r>
              <a:rPr lang="en-US" dirty="0" smtClean="0">
                <a:latin typeface="Saysettha Lao" pitchFamily="34" charset="0"/>
              </a:rPr>
              <a:t>Œ ¡¾­©¿À­ó­£½©ó  Áì½ </a:t>
            </a:r>
            <a:r>
              <a:rPr lang="en-US" dirty="0" smtClean="0">
                <a:solidFill>
                  <a:srgbClr val="FF0000"/>
                </a:solidFill>
                <a:latin typeface="Saysettha Lao" pitchFamily="34" charset="0"/>
              </a:rPr>
              <a:t>¡¾­Ã¹É¡¾­§È¸¨À¹ùõº°</a:t>
            </a:r>
            <a:r>
              <a:rPr lang="en-US" dirty="0" err="1" smtClean="0">
                <a:solidFill>
                  <a:srgbClr val="FF0000"/>
                </a:solidFill>
                <a:latin typeface="Saysettha Lao" pitchFamily="34" charset="0"/>
              </a:rPr>
              <a:t>øÉ</a:t>
            </a:r>
            <a:endParaRPr lang="en-US" dirty="0" smtClean="0">
              <a:solidFill>
                <a:srgbClr val="FF0000"/>
              </a:solidFill>
              <a:latin typeface="Saysettha Lao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Saysettha Lao" pitchFamily="34" charset="0"/>
              </a:rPr>
              <a:t>«õ¡À£¾½»É¾¨ ¥¾¡¡¾­£É¾´½­÷© ( ´ó¡º¤¯½§÷´£˜¤</a:t>
            </a:r>
            <a:r>
              <a:rPr lang="en-US" dirty="0" err="1" smtClean="0">
                <a:solidFill>
                  <a:srgbClr val="FF0000"/>
                </a:solidFill>
                <a:latin typeface="Saysettha Lao" pitchFamily="34" charset="0"/>
              </a:rPr>
              <a:t>êó</a:t>
            </a:r>
            <a:r>
              <a:rPr lang="en-US" dirty="0" smtClean="0">
                <a:solidFill>
                  <a:srgbClr val="FF0000"/>
                </a:solidFill>
                <a:latin typeface="Saysettha Lao" pitchFamily="34" charset="0"/>
              </a:rPr>
              <a:t> 11 </a:t>
            </a:r>
            <a:r>
              <a:rPr lang="en-US" dirty="0" err="1" smtClean="0">
                <a:solidFill>
                  <a:srgbClr val="FF0000"/>
                </a:solidFill>
                <a:latin typeface="Saysettha Lao" pitchFamily="34" charset="0"/>
              </a:rPr>
              <a:t>ê†Í</a:t>
            </a:r>
            <a:r>
              <a:rPr lang="en-US" dirty="0" smtClean="0">
                <a:solidFill>
                  <a:srgbClr val="FF0000"/>
                </a:solidFill>
                <a:latin typeface="Saysettha Lao" pitchFamily="34" charset="0"/>
              </a:rPr>
              <a:t>¸¤²½®¾¤ À´ˆº</a:t>
            </a:r>
            <a:r>
              <a:rPr lang="en-US" dirty="0" err="1" smtClean="0">
                <a:solidFill>
                  <a:srgbClr val="FF0000"/>
                </a:solidFill>
                <a:latin typeface="Saysettha Lao" pitchFamily="34" charset="0"/>
              </a:rPr>
              <a:t>À©õ</a:t>
            </a:r>
            <a:r>
              <a:rPr lang="en-US" dirty="0" smtClean="0">
                <a:solidFill>
                  <a:srgbClr val="FF0000"/>
                </a:solidFill>
                <a:latin typeface="Saysettha Lao" pitchFamily="34" charset="0"/>
              </a:rPr>
              <a:t>º­ ´ó«÷­¾ 2011 Áì½ ê†¥ñ¤¹¸ñ©¦ö¤¢¾ </a:t>
            </a:r>
            <a:r>
              <a:rPr lang="en-US" dirty="0" err="1" smtClean="0">
                <a:solidFill>
                  <a:srgbClr val="FF0000"/>
                </a:solidFill>
                <a:latin typeface="Saysettha Lao" pitchFamily="34" charset="0"/>
              </a:rPr>
              <a:t>Ã­À©õ</a:t>
            </a:r>
            <a:r>
              <a:rPr lang="en-US" dirty="0" smtClean="0">
                <a:solidFill>
                  <a:srgbClr val="FF0000"/>
                </a:solidFill>
                <a:latin typeface="Saysettha Lao" pitchFamily="34" charset="0"/>
              </a:rPr>
              <a:t>º­ ²½¥ó¡  2011.</a:t>
            </a:r>
          </a:p>
          <a:p>
            <a:pPr>
              <a:buNone/>
            </a:pPr>
            <a:r>
              <a:rPr lang="en-US" dirty="0" smtClean="0">
                <a:latin typeface="Saysettha Lao" pitchFamily="34" charset="0"/>
              </a:rPr>
              <a:t>Œ ´ó¡ö©Ï¾¨©¿À­ó­£½©ó Áì½ ¯ö¡¯Éº¤°øÉ«õ¡À£¾½»É¾¨</a:t>
            </a:r>
          </a:p>
          <a:p>
            <a:pPr>
              <a:buNone/>
            </a:pPr>
            <a:r>
              <a:rPr lang="en-US" dirty="0" smtClean="0">
                <a:latin typeface="Saysettha Lao" pitchFamily="34" charset="0"/>
              </a:rPr>
              <a:t>Œ ¦É¾¤¡ö©Î¾¨¦½À²¾½ªÉ¾­¡¾­£É¾´½­÷©</a:t>
            </a:r>
            <a:r>
              <a:rPr lang="en-US" dirty="0" err="1" smtClean="0">
                <a:latin typeface="Saysettha Lao" pitchFamily="34" charset="0"/>
              </a:rPr>
              <a:t>Ã­¯ó</a:t>
            </a:r>
            <a:r>
              <a:rPr lang="en-US" dirty="0" smtClean="0">
                <a:latin typeface="Saysettha Lao" pitchFamily="34" charset="0"/>
              </a:rPr>
              <a:t> 2012</a:t>
            </a:r>
          </a:p>
          <a:p>
            <a:pPr>
              <a:buNone/>
            </a:pPr>
            <a:endParaRPr lang="en-US" dirty="0">
              <a:latin typeface="Saysettha Lao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Saysettha Lao" pitchFamily="34" charset="0"/>
              </a:rPr>
              <a:t>2.¡¾­Á¡ÉÄ¢®ñ­¹¾¡¾­£É¾´½­÷©:</a:t>
            </a:r>
          </a:p>
          <a:p>
            <a:pPr>
              <a:buNone/>
            </a:pPr>
            <a:r>
              <a:rPr lang="en-US" dirty="0" smtClean="0">
                <a:latin typeface="Saysettha Lao" pitchFamily="34" charset="0"/>
              </a:rPr>
              <a:t>Œ´ó¡¾­©¿À­ó­£½©óªÒ°øÉ¡½ê¿°ò© Áì½ §È¸¨À¹ùõº</a:t>
            </a:r>
          </a:p>
          <a:p>
            <a:pPr>
              <a:buNone/>
            </a:pPr>
            <a:r>
              <a:rPr lang="en-US" dirty="0" smtClean="0">
                <a:latin typeface="Saysettha Lao" pitchFamily="34" charset="0"/>
              </a:rPr>
              <a:t>°øÉÀ£¾½»É¾¨</a:t>
            </a:r>
          </a:p>
          <a:p>
            <a:pPr>
              <a:buNone/>
            </a:pPr>
            <a:r>
              <a:rPr lang="en-US" dirty="0" err="1" smtClean="0">
                <a:latin typeface="Saysettha Lao" pitchFamily="34" charset="0"/>
              </a:rPr>
              <a:t>Œ¦õ</a:t>
            </a:r>
            <a:r>
              <a:rPr lang="en-US" dirty="0" smtClean="0">
                <a:latin typeface="Saysettha Lao" pitchFamily="34" charset="0"/>
              </a:rPr>
              <a:t>®ª</a:t>
            </a:r>
            <a:r>
              <a:rPr lang="en-US" dirty="0" err="1" smtClean="0">
                <a:latin typeface="Saysettha Lao" pitchFamily="34" charset="0"/>
              </a:rPr>
              <a:t>ÒÀ»ñ</a:t>
            </a:r>
            <a:r>
              <a:rPr lang="en-US" dirty="0" smtClean="0">
                <a:latin typeface="Saysettha Lao" pitchFamily="34" charset="0"/>
              </a:rPr>
              <a:t>©¸¼¡¤¾­Â£¦½­¾Ã¹É¡É¸¾¤¢¸¾¤¡¸È¾À¡‰¾</a:t>
            </a:r>
          </a:p>
          <a:p>
            <a:pPr>
              <a:buNone/>
            </a:pPr>
            <a:r>
              <a:rPr lang="en-US" dirty="0" err="1" smtClean="0">
                <a:latin typeface="Saysettha Lao" pitchFamily="34" charset="0"/>
              </a:rPr>
              <a:t>Œ¦õ</a:t>
            </a:r>
            <a:r>
              <a:rPr lang="en-US" dirty="0" smtClean="0">
                <a:latin typeface="Saysettha Lao" pitchFamily="34" charset="0"/>
              </a:rPr>
              <a:t>®±ô¡ºö®»ö´²½­ñ¡¤¾­ÁªÈ¦ø­¡¾¤ Áì½ </a:t>
            </a:r>
            <a:r>
              <a:rPr lang="en-US" dirty="0" err="1" smtClean="0">
                <a:latin typeface="Saysettha Lao" pitchFamily="34" charset="0"/>
              </a:rPr>
              <a:t>êÉ</a:t>
            </a:r>
            <a:r>
              <a:rPr lang="en-US" dirty="0" smtClean="0">
                <a:latin typeface="Saysettha Lao" pitchFamily="34" charset="0"/>
              </a:rPr>
              <a:t>º¤«…­</a:t>
            </a:r>
          </a:p>
          <a:p>
            <a:pPr>
              <a:buNone/>
            </a:pPr>
            <a:r>
              <a:rPr lang="en-US" dirty="0" smtClean="0">
                <a:latin typeface="Saysettha Lao" pitchFamily="34" charset="0"/>
              </a:rPr>
              <a:t>Œ¦‰¤À¦ó´¡¾­¦ô¡¦¾Ã¹É²ö­ì½À´õº¤</a:t>
            </a:r>
          </a:p>
          <a:p>
            <a:pPr>
              <a:buNone/>
            </a:pPr>
            <a:r>
              <a:rPr lang="en-US" dirty="0" smtClean="0">
                <a:latin typeface="Saysettha Lao" pitchFamily="34" charset="0"/>
              </a:rPr>
              <a:t>Œ¥ñ©¹¾¸¼¡À»ñ©¤¾­ê¿</a:t>
            </a:r>
          </a:p>
          <a:p>
            <a:pPr>
              <a:buNone/>
            </a:pPr>
            <a:r>
              <a:rPr lang="en-US" dirty="0" smtClean="0">
                <a:latin typeface="Saysettha Lao" pitchFamily="34" charset="0"/>
              </a:rPr>
              <a:t>Œ »È¸´´õì½¹¸È¾¤²¾¡ìñ©¡ñ® ºö¤¡¾­¦¾¡ö­ Áì½ ºö¤¡¾­ê†®Ò¢›­¡</a:t>
            </a:r>
            <a:r>
              <a:rPr lang="en-US" dirty="0" err="1" smtClean="0">
                <a:latin typeface="Saysettha Lao" pitchFamily="34" charset="0"/>
              </a:rPr>
              <a:t>ñ®ìñ</a:t>
            </a:r>
            <a:r>
              <a:rPr lang="en-US" dirty="0" smtClean="0">
                <a:latin typeface="Saysettha Lao" pitchFamily="34" charset="0"/>
              </a:rPr>
              <a:t>©«½®¾­</a:t>
            </a:r>
          </a:p>
          <a:p>
            <a:pPr>
              <a:buNone/>
            </a:pPr>
            <a:r>
              <a:rPr lang="en-US" dirty="0" smtClean="0">
                <a:latin typeface="Saysettha Lao" pitchFamily="34" charset="0"/>
              </a:rPr>
              <a:t>Œ ¡¾­»È¸´´õµøÈ²¾¨Ã­ Áì½ ªÈ¾¤¯½Àê©</a:t>
            </a:r>
          </a:p>
          <a:p>
            <a:pPr>
              <a:buNone/>
            </a:pPr>
            <a:r>
              <a:rPr lang="en-US" dirty="0" smtClean="0">
                <a:latin typeface="Saysettha Lao" pitchFamily="34" charset="0"/>
              </a:rPr>
              <a:t>Œ Áì½ ºˆ­Å</a:t>
            </a:r>
          </a:p>
          <a:p>
            <a:pPr>
              <a:buNone/>
            </a:pPr>
            <a:endParaRPr lang="en-US" dirty="0">
              <a:latin typeface="Saysettha Lao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487</Words>
  <Application>Microsoft Office PowerPoint</Application>
  <PresentationFormat>On-screen Show (4:3)</PresentationFormat>
  <Paragraphs>89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¦½²¾®Â©¨ì¸´¡ñ®¡¾­£É¾´½­÷© µøÈ ¦¯¯ ì¾¸(¡¾­£É¾´½­÷©´ó´¾Áªú.. </vt:lpstr>
      <vt:lpstr>¡ö©Ï¾¨ê†¡È¼¸¢Éº¤¡ñ®¡¾­£É¾´½­÷©</vt:lpstr>
      <vt:lpstr>­½Â¨®¾¨</vt:lpstr>
      <vt:lpstr>®ö©®ñ­êô¡£¸¾´À¢í¾Ã¥</vt:lpstr>
      <vt:lpstr>Á°­¤¾­Á¹È¤§¾©ªÉ¾­¡¾­£É¾´½­÷©</vt:lpstr>
      <vt:lpstr>¡¾­¯ö¡¯Éº¤ Áì½ ¡¾­Á¡ÉÄ¢®ñ­¹¾¡¾­£É¾´½­÷©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®ö©ì¾¨¤¾­¡È¼¸¡ñ®¡¾­£É¾´½­÷©µøÈ ¦¯¯ ì¾¸</dc:title>
  <dc:creator>xp2</dc:creator>
  <cp:lastModifiedBy>xp2</cp:lastModifiedBy>
  <cp:revision>26</cp:revision>
  <dcterms:created xsi:type="dcterms:W3CDTF">2011-08-11T07:24:03Z</dcterms:created>
  <dcterms:modified xsi:type="dcterms:W3CDTF">2011-08-19T07:47:28Z</dcterms:modified>
</cp:coreProperties>
</file>