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6"/>
  </p:notesMasterIdLst>
  <p:handoutMasterIdLst>
    <p:handoutMasterId r:id="rId17"/>
  </p:handoutMasterIdLst>
  <p:sldIdLst>
    <p:sldId id="339" r:id="rId2"/>
    <p:sldId id="340" r:id="rId3"/>
    <p:sldId id="309" r:id="rId4"/>
    <p:sldId id="324" r:id="rId5"/>
    <p:sldId id="260" r:id="rId6"/>
    <p:sldId id="294" r:id="rId7"/>
    <p:sldId id="322" r:id="rId8"/>
    <p:sldId id="320" r:id="rId9"/>
    <p:sldId id="321" r:id="rId10"/>
    <p:sldId id="310" r:id="rId11"/>
    <p:sldId id="308" r:id="rId12"/>
    <p:sldId id="326" r:id="rId13"/>
    <p:sldId id="323" r:id="rId14"/>
    <p:sldId id="304" r:id="rId15"/>
  </p:sldIdLst>
  <p:sldSz cx="9144000" cy="6858000" type="screen4x3"/>
  <p:notesSz cx="6742113" cy="9872663"/>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660"/>
  </p:normalViewPr>
  <p:slideViewPr>
    <p:cSldViewPr>
      <p:cViewPr varScale="1">
        <p:scale>
          <a:sx n="65" d="100"/>
          <a:sy n="65"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A2759-2406-40DC-9AD3-BB8645184CC9}"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BCD3754D-8554-4369-8C49-A2D10E1A4ADD}">
      <dgm:prSet phldrT="[Text]" custT="1"/>
      <dgm:spPr/>
      <dgm:t>
        <a:bodyPr/>
        <a:lstStyle/>
        <a:p>
          <a:pPr algn="r"/>
          <a:r>
            <a:rPr lang="en-US" sz="1000" dirty="0" smtClean="0">
              <a:latin typeface="Alice0 Lao" pitchFamily="34" charset="0"/>
            </a:rPr>
            <a:t>Local  level</a:t>
          </a:r>
          <a:endParaRPr lang="en-US" sz="1000" dirty="0">
            <a:latin typeface="Alice0 Lao" pitchFamily="34" charset="0"/>
          </a:endParaRPr>
        </a:p>
      </dgm:t>
    </dgm:pt>
    <dgm:pt modelId="{185E508D-42D2-402B-8E4A-21422462E8CC}" type="parTrans" cxnId="{AB458691-A3D1-4860-AF08-A8F97BED01FA}">
      <dgm:prSet/>
      <dgm:spPr/>
      <dgm:t>
        <a:bodyPr/>
        <a:lstStyle/>
        <a:p>
          <a:pPr algn="r"/>
          <a:endParaRPr lang="en-US"/>
        </a:p>
      </dgm:t>
    </dgm:pt>
    <dgm:pt modelId="{329DE74D-D535-4DC7-8534-2DCE996FDF88}" type="sibTrans" cxnId="{AB458691-A3D1-4860-AF08-A8F97BED01FA}">
      <dgm:prSet/>
      <dgm:spPr/>
      <dgm:t>
        <a:bodyPr/>
        <a:lstStyle/>
        <a:p>
          <a:pPr algn="r"/>
          <a:endParaRPr lang="en-US"/>
        </a:p>
      </dgm:t>
    </dgm:pt>
    <dgm:pt modelId="{970A0C21-1519-410A-8122-D3B0EE2DD642}">
      <dgm:prSet phldrT="[Text]" custT="1"/>
      <dgm:spPr>
        <a:solidFill>
          <a:srgbClr val="5ECA44"/>
        </a:solidFill>
      </dgm:spPr>
      <dgm:t>
        <a:bodyPr/>
        <a:lstStyle/>
        <a:p>
          <a:pPr algn="ctr"/>
          <a:r>
            <a:rPr lang="en-US" sz="1000" dirty="0" smtClean="0"/>
            <a:t>National secretary of committee for  Anti-trafficking</a:t>
          </a:r>
          <a:endParaRPr lang="en-US" sz="1000" dirty="0"/>
        </a:p>
      </dgm:t>
    </dgm:pt>
    <dgm:pt modelId="{BBE8F9D2-D7CD-4631-8CE8-C883DC7B3882}" type="parTrans" cxnId="{E0E017C5-419A-4179-A32F-0080A53B5C1E}">
      <dgm:prSet/>
      <dgm:spPr/>
      <dgm:t>
        <a:bodyPr/>
        <a:lstStyle/>
        <a:p>
          <a:pPr algn="r"/>
          <a:endParaRPr lang="en-US"/>
        </a:p>
      </dgm:t>
    </dgm:pt>
    <dgm:pt modelId="{2031BE93-64C1-458A-BBE2-9070BE93DCF5}" type="sibTrans" cxnId="{E0E017C5-419A-4179-A32F-0080A53B5C1E}">
      <dgm:prSet/>
      <dgm:spPr/>
      <dgm:t>
        <a:bodyPr/>
        <a:lstStyle/>
        <a:p>
          <a:pPr algn="r"/>
          <a:endParaRPr lang="en-US"/>
        </a:p>
      </dgm:t>
    </dgm:pt>
    <dgm:pt modelId="{5DE97123-46D7-4EEA-B607-B7FA8F1F351F}">
      <dgm:prSet phldrT="[Text]" custT="1"/>
      <dgm:spPr/>
      <dgm:t>
        <a:bodyPr/>
        <a:lstStyle/>
        <a:p>
          <a:pPr algn="ctr"/>
          <a:r>
            <a:rPr lang="en-US" sz="1000" dirty="0" smtClean="0"/>
            <a:t>Ministry Foreign Affaires</a:t>
          </a:r>
          <a:endParaRPr lang="en-US" sz="1000" dirty="0"/>
        </a:p>
      </dgm:t>
    </dgm:pt>
    <dgm:pt modelId="{4FC928F7-08FE-4198-A4E2-2D3D4CB0BE26}" type="parTrans" cxnId="{D308502B-26B4-4B17-8588-72400735A513}">
      <dgm:prSet/>
      <dgm:spPr/>
      <dgm:t>
        <a:bodyPr/>
        <a:lstStyle/>
        <a:p>
          <a:pPr algn="r"/>
          <a:endParaRPr lang="en-US"/>
        </a:p>
      </dgm:t>
    </dgm:pt>
    <dgm:pt modelId="{738D6FB3-F63F-4BDE-9700-CC4EEA0A6054}" type="sibTrans" cxnId="{D308502B-26B4-4B17-8588-72400735A513}">
      <dgm:prSet/>
      <dgm:spPr/>
      <dgm:t>
        <a:bodyPr/>
        <a:lstStyle/>
        <a:p>
          <a:pPr algn="r"/>
          <a:endParaRPr lang="en-US"/>
        </a:p>
      </dgm:t>
    </dgm:pt>
    <dgm:pt modelId="{D339DDC7-BBDE-4548-A3C6-EBF869C6C21A}">
      <dgm:prSet phldrT="[Text]" custT="1"/>
      <dgm:spPr/>
      <dgm:t>
        <a:bodyPr/>
        <a:lstStyle/>
        <a:p>
          <a:pPr algn="ctr"/>
          <a:r>
            <a:rPr lang="en-US" sz="1000" dirty="0" smtClean="0"/>
            <a:t>Ministry of Health</a:t>
          </a:r>
          <a:endParaRPr lang="en-US" sz="1000" dirty="0"/>
        </a:p>
      </dgm:t>
    </dgm:pt>
    <dgm:pt modelId="{F87A586A-18F8-4F75-9024-18833A282734}" type="parTrans" cxnId="{892EB00A-7673-4AE2-A879-E60849FD946A}">
      <dgm:prSet/>
      <dgm:spPr/>
      <dgm:t>
        <a:bodyPr/>
        <a:lstStyle/>
        <a:p>
          <a:pPr algn="r"/>
          <a:endParaRPr lang="en-US"/>
        </a:p>
      </dgm:t>
    </dgm:pt>
    <dgm:pt modelId="{D8C8621B-6A9A-4658-9D91-7626B60652A4}" type="sibTrans" cxnId="{892EB00A-7673-4AE2-A879-E60849FD946A}">
      <dgm:prSet/>
      <dgm:spPr/>
      <dgm:t>
        <a:bodyPr/>
        <a:lstStyle/>
        <a:p>
          <a:pPr algn="r"/>
          <a:endParaRPr lang="en-US"/>
        </a:p>
      </dgm:t>
    </dgm:pt>
    <dgm:pt modelId="{CF67937C-24A9-4B7C-8DEE-469BA3AF1740}">
      <dgm:prSet phldrT="[Text]" custT="1"/>
      <dgm:spPr/>
      <dgm:t>
        <a:bodyPr/>
        <a:lstStyle/>
        <a:p>
          <a:pPr algn="ctr"/>
          <a:r>
            <a:rPr lang="en-US" sz="1000" dirty="0" smtClean="0"/>
            <a:t>Ministry of Education</a:t>
          </a:r>
          <a:endParaRPr lang="en-US" sz="1000" dirty="0"/>
        </a:p>
      </dgm:t>
    </dgm:pt>
    <dgm:pt modelId="{DE949BE5-8632-4799-9E7C-D5794B5E191A}" type="parTrans" cxnId="{790E5564-E963-4FEA-9E66-BFBAEA97BC6E}">
      <dgm:prSet/>
      <dgm:spPr/>
      <dgm:t>
        <a:bodyPr/>
        <a:lstStyle/>
        <a:p>
          <a:pPr algn="r"/>
          <a:endParaRPr lang="en-US"/>
        </a:p>
      </dgm:t>
    </dgm:pt>
    <dgm:pt modelId="{B35D094D-61A1-44C7-8EE1-BC7FE380C089}" type="sibTrans" cxnId="{790E5564-E963-4FEA-9E66-BFBAEA97BC6E}">
      <dgm:prSet/>
      <dgm:spPr/>
      <dgm:t>
        <a:bodyPr/>
        <a:lstStyle/>
        <a:p>
          <a:pPr algn="r"/>
          <a:endParaRPr lang="en-US"/>
        </a:p>
      </dgm:t>
    </dgm:pt>
    <dgm:pt modelId="{FFD70914-7A17-4D51-9570-25C1305FC08A}">
      <dgm:prSet/>
      <dgm:spPr/>
      <dgm:t>
        <a:bodyPr/>
        <a:lstStyle/>
        <a:p>
          <a:pPr algn="r"/>
          <a:r>
            <a:rPr lang="en-US" dirty="0" smtClean="0"/>
            <a:t>Ministry of Public Security </a:t>
          </a:r>
          <a:endParaRPr lang="en-US" dirty="0"/>
        </a:p>
      </dgm:t>
    </dgm:pt>
    <dgm:pt modelId="{D3FA19E9-953B-4069-A4ED-FE668BC7FE1A}" type="parTrans" cxnId="{85DBC6BF-86E6-4F1A-A088-B854D51695C5}">
      <dgm:prSet/>
      <dgm:spPr/>
      <dgm:t>
        <a:bodyPr/>
        <a:lstStyle/>
        <a:p>
          <a:pPr algn="r"/>
          <a:endParaRPr lang="en-US"/>
        </a:p>
      </dgm:t>
    </dgm:pt>
    <dgm:pt modelId="{437828F0-B486-464D-B89D-3437AF45E255}" type="sibTrans" cxnId="{85DBC6BF-86E6-4F1A-A088-B854D51695C5}">
      <dgm:prSet/>
      <dgm:spPr/>
      <dgm:t>
        <a:bodyPr/>
        <a:lstStyle/>
        <a:p>
          <a:pPr algn="r"/>
          <a:endParaRPr lang="en-US"/>
        </a:p>
      </dgm:t>
    </dgm:pt>
    <dgm:pt modelId="{FF52A46C-3747-42EF-A9F1-B26D682F7F4E}">
      <dgm:prSet custT="1"/>
      <dgm:spPr/>
      <dgm:t>
        <a:bodyPr/>
        <a:lstStyle/>
        <a:p>
          <a:pPr algn="ctr"/>
          <a:r>
            <a:rPr lang="en-US" sz="1000" dirty="0" smtClean="0"/>
            <a:t>Lao Woman Union</a:t>
          </a:r>
          <a:endParaRPr lang="en-US" sz="1000" dirty="0"/>
        </a:p>
      </dgm:t>
    </dgm:pt>
    <dgm:pt modelId="{CFAB5C65-B541-4D60-9ECD-500DADE243C1}" type="parTrans" cxnId="{C2533F90-6E23-44A3-A898-657ABEC9CD45}">
      <dgm:prSet/>
      <dgm:spPr/>
      <dgm:t>
        <a:bodyPr/>
        <a:lstStyle/>
        <a:p>
          <a:pPr algn="r"/>
          <a:endParaRPr lang="en-US"/>
        </a:p>
      </dgm:t>
    </dgm:pt>
    <dgm:pt modelId="{BDF8E93D-CDC9-4F11-A0DF-77CE39E051F2}" type="sibTrans" cxnId="{C2533F90-6E23-44A3-A898-657ABEC9CD45}">
      <dgm:prSet/>
      <dgm:spPr/>
      <dgm:t>
        <a:bodyPr/>
        <a:lstStyle/>
        <a:p>
          <a:pPr algn="r"/>
          <a:endParaRPr lang="en-US"/>
        </a:p>
      </dgm:t>
    </dgm:pt>
    <dgm:pt modelId="{4915877E-B737-4EB4-997E-578EDEE4AAAA}">
      <dgm:prSet custT="1"/>
      <dgm:spPr/>
      <dgm:t>
        <a:bodyPr/>
        <a:lstStyle/>
        <a:p>
          <a:pPr algn="ctr"/>
          <a:r>
            <a:rPr lang="en-US" sz="1000" dirty="0" smtClean="0"/>
            <a:t>People Supreme Court</a:t>
          </a:r>
          <a:endParaRPr lang="en-US" sz="1000" dirty="0"/>
        </a:p>
      </dgm:t>
    </dgm:pt>
    <dgm:pt modelId="{2590E120-439D-4516-8149-392F564B13C4}" type="parTrans" cxnId="{48D32B01-FDC3-4668-B55D-BDCCEBEE33A9}">
      <dgm:prSet/>
      <dgm:spPr/>
      <dgm:t>
        <a:bodyPr/>
        <a:lstStyle/>
        <a:p>
          <a:pPr algn="r"/>
          <a:endParaRPr lang="en-US"/>
        </a:p>
      </dgm:t>
    </dgm:pt>
    <dgm:pt modelId="{5CCEDFC1-4C09-4244-AB30-0536FFF7F35E}" type="sibTrans" cxnId="{48D32B01-FDC3-4668-B55D-BDCCEBEE33A9}">
      <dgm:prSet/>
      <dgm:spPr/>
      <dgm:t>
        <a:bodyPr/>
        <a:lstStyle/>
        <a:p>
          <a:pPr algn="r"/>
          <a:endParaRPr lang="en-US"/>
        </a:p>
      </dgm:t>
    </dgm:pt>
    <dgm:pt modelId="{95982444-CC1C-4CB1-AB97-7471137489E9}">
      <dgm:prSet custT="1"/>
      <dgm:spPr/>
      <dgm:t>
        <a:bodyPr/>
        <a:lstStyle/>
        <a:p>
          <a:pPr algn="ctr"/>
          <a:r>
            <a:rPr lang="en-US" sz="1000" dirty="0" smtClean="0"/>
            <a:t>People public prosecute</a:t>
          </a:r>
          <a:endParaRPr lang="en-US" sz="1000" dirty="0"/>
        </a:p>
      </dgm:t>
    </dgm:pt>
    <dgm:pt modelId="{1A5D55F8-CBD5-4806-8D64-18CA9CE626B0}" type="parTrans" cxnId="{C779382E-5FE2-409E-BFEC-0A0DF5526F87}">
      <dgm:prSet/>
      <dgm:spPr/>
      <dgm:t>
        <a:bodyPr/>
        <a:lstStyle/>
        <a:p>
          <a:pPr algn="r"/>
          <a:endParaRPr lang="en-US"/>
        </a:p>
      </dgm:t>
    </dgm:pt>
    <dgm:pt modelId="{46C46D8F-355A-46B5-99F6-65127E653C03}" type="sibTrans" cxnId="{C779382E-5FE2-409E-BFEC-0A0DF5526F87}">
      <dgm:prSet/>
      <dgm:spPr/>
      <dgm:t>
        <a:bodyPr/>
        <a:lstStyle/>
        <a:p>
          <a:pPr algn="r"/>
          <a:endParaRPr lang="en-US"/>
        </a:p>
      </dgm:t>
    </dgm:pt>
    <dgm:pt modelId="{610D28F7-F233-46DF-8B78-E68F72147E0F}">
      <dgm:prSet custT="1"/>
      <dgm:spPr/>
      <dgm:t>
        <a:bodyPr/>
        <a:lstStyle/>
        <a:p>
          <a:pPr algn="ctr"/>
          <a:r>
            <a:rPr lang="en-US" sz="1000" dirty="0" smtClean="0"/>
            <a:t>Ministry of Justice</a:t>
          </a:r>
          <a:endParaRPr lang="en-US" sz="1000" dirty="0"/>
        </a:p>
      </dgm:t>
    </dgm:pt>
    <dgm:pt modelId="{76C81B36-31D1-400E-80C4-0D6036C270D0}" type="parTrans" cxnId="{D12CCFFE-174C-47D0-A954-767EB433C4B5}">
      <dgm:prSet/>
      <dgm:spPr/>
      <dgm:t>
        <a:bodyPr/>
        <a:lstStyle/>
        <a:p>
          <a:pPr algn="r"/>
          <a:endParaRPr lang="en-US"/>
        </a:p>
      </dgm:t>
    </dgm:pt>
    <dgm:pt modelId="{572A49F2-A6A9-4AC3-A905-3E6C4E349D6C}" type="sibTrans" cxnId="{D12CCFFE-174C-47D0-A954-767EB433C4B5}">
      <dgm:prSet/>
      <dgm:spPr/>
      <dgm:t>
        <a:bodyPr/>
        <a:lstStyle/>
        <a:p>
          <a:pPr algn="r"/>
          <a:endParaRPr lang="en-US"/>
        </a:p>
      </dgm:t>
    </dgm:pt>
    <dgm:pt modelId="{81B26BD6-2BA8-41A4-857B-6A1E0FF97B8F}">
      <dgm:prSet custT="1"/>
      <dgm:spPr/>
      <dgm:t>
        <a:bodyPr/>
        <a:lstStyle/>
        <a:p>
          <a:pPr algn="ctr"/>
          <a:r>
            <a:rPr lang="en-US" sz="1000" dirty="0" smtClean="0"/>
            <a:t>Ministry of </a:t>
          </a:r>
          <a:r>
            <a:rPr lang="en-US" sz="1000" dirty="0" err="1" smtClean="0"/>
            <a:t>Labour</a:t>
          </a:r>
          <a:r>
            <a:rPr lang="en-US" sz="1000" dirty="0" smtClean="0"/>
            <a:t> and Social Welfare</a:t>
          </a:r>
          <a:endParaRPr lang="en-US" sz="1000" dirty="0"/>
        </a:p>
      </dgm:t>
    </dgm:pt>
    <dgm:pt modelId="{6E844E7D-8866-41B9-84FC-1F8251152547}" type="parTrans" cxnId="{1C80776A-9DA5-4704-8BCD-114515975870}">
      <dgm:prSet/>
      <dgm:spPr/>
      <dgm:t>
        <a:bodyPr/>
        <a:lstStyle/>
        <a:p>
          <a:pPr algn="r"/>
          <a:endParaRPr lang="en-US"/>
        </a:p>
      </dgm:t>
    </dgm:pt>
    <dgm:pt modelId="{0E25E857-23B6-4023-A9B1-421B6B5958B7}" type="sibTrans" cxnId="{1C80776A-9DA5-4704-8BCD-114515975870}">
      <dgm:prSet/>
      <dgm:spPr/>
      <dgm:t>
        <a:bodyPr/>
        <a:lstStyle/>
        <a:p>
          <a:pPr algn="r"/>
          <a:endParaRPr lang="en-US"/>
        </a:p>
      </dgm:t>
    </dgm:pt>
    <dgm:pt modelId="{33EF536B-D50C-4F58-A3BA-FADDFF8329CA}">
      <dgm:prSet custT="1"/>
      <dgm:spPr/>
      <dgm:t>
        <a:bodyPr/>
        <a:lstStyle/>
        <a:p>
          <a:pPr algn="ctr"/>
          <a:r>
            <a:rPr lang="en-US" sz="1000" dirty="0" smtClean="0"/>
            <a:t>NGOs</a:t>
          </a:r>
          <a:endParaRPr lang="en-US" sz="1000" dirty="0"/>
        </a:p>
      </dgm:t>
    </dgm:pt>
    <dgm:pt modelId="{72956EE1-BA39-4448-AAD3-4F670937F24C}" type="parTrans" cxnId="{0AF6878C-BDD4-45DB-8100-333658623455}">
      <dgm:prSet/>
      <dgm:spPr/>
      <dgm:t>
        <a:bodyPr/>
        <a:lstStyle/>
        <a:p>
          <a:pPr algn="r"/>
          <a:endParaRPr lang="en-US"/>
        </a:p>
      </dgm:t>
    </dgm:pt>
    <dgm:pt modelId="{05051898-1743-42BF-95C9-6D2E49190A14}" type="sibTrans" cxnId="{0AF6878C-BDD4-45DB-8100-333658623455}">
      <dgm:prSet/>
      <dgm:spPr/>
      <dgm:t>
        <a:bodyPr/>
        <a:lstStyle/>
        <a:p>
          <a:pPr algn="r"/>
          <a:endParaRPr lang="en-US"/>
        </a:p>
      </dgm:t>
    </dgm:pt>
    <dgm:pt modelId="{16DA7666-5F13-4424-AAB5-9CF6D5FE7E5D}" type="pres">
      <dgm:prSet presAssocID="{A12A2759-2406-40DC-9AD3-BB8645184CC9}" presName="Name0" presStyleCnt="0">
        <dgm:presLayoutVars>
          <dgm:chMax val="1"/>
          <dgm:dir/>
          <dgm:animLvl val="ctr"/>
          <dgm:resizeHandles val="exact"/>
        </dgm:presLayoutVars>
      </dgm:prSet>
      <dgm:spPr/>
      <dgm:t>
        <a:bodyPr/>
        <a:lstStyle/>
        <a:p>
          <a:endParaRPr lang="en-US"/>
        </a:p>
      </dgm:t>
    </dgm:pt>
    <dgm:pt modelId="{3E0C392C-A54B-46A1-8AEC-150FE1CBD6EC}" type="pres">
      <dgm:prSet presAssocID="{BCD3754D-8554-4369-8C49-A2D10E1A4ADD}" presName="centerShape" presStyleLbl="node0" presStyleIdx="0" presStyleCnt="1" custLinFactNeighborX="-1009" custLinFactNeighborY="-1406"/>
      <dgm:spPr/>
      <dgm:t>
        <a:bodyPr/>
        <a:lstStyle/>
        <a:p>
          <a:endParaRPr lang="en-US"/>
        </a:p>
      </dgm:t>
    </dgm:pt>
    <dgm:pt modelId="{BFA3A3D6-C023-4745-875F-F536D6302C89}" type="pres">
      <dgm:prSet presAssocID="{970A0C21-1519-410A-8122-D3B0EE2DD642}" presName="node" presStyleLbl="node1" presStyleIdx="0" presStyleCnt="11" custScaleX="127474" custScaleY="152697">
        <dgm:presLayoutVars>
          <dgm:bulletEnabled val="1"/>
        </dgm:presLayoutVars>
      </dgm:prSet>
      <dgm:spPr/>
      <dgm:t>
        <a:bodyPr/>
        <a:lstStyle/>
        <a:p>
          <a:endParaRPr lang="en-US"/>
        </a:p>
      </dgm:t>
    </dgm:pt>
    <dgm:pt modelId="{4F2F0C59-6059-45B1-AF8E-155D85DF4B08}" type="pres">
      <dgm:prSet presAssocID="{970A0C21-1519-410A-8122-D3B0EE2DD642}" presName="dummy" presStyleCnt="0"/>
      <dgm:spPr/>
    </dgm:pt>
    <dgm:pt modelId="{9D794D4A-A9A0-41AB-B87B-983F9E766F9F}" type="pres">
      <dgm:prSet presAssocID="{2031BE93-64C1-458A-BBE2-9070BE93DCF5}" presName="sibTrans" presStyleLbl="sibTrans2D1" presStyleIdx="0" presStyleCnt="11"/>
      <dgm:spPr/>
      <dgm:t>
        <a:bodyPr/>
        <a:lstStyle/>
        <a:p>
          <a:endParaRPr lang="en-US"/>
        </a:p>
      </dgm:t>
    </dgm:pt>
    <dgm:pt modelId="{59EFF9B9-80B2-40B8-B2F6-7CDB774578A6}" type="pres">
      <dgm:prSet presAssocID="{81B26BD6-2BA8-41A4-857B-6A1E0FF97B8F}" presName="node" presStyleLbl="node1" presStyleIdx="1" presStyleCnt="11">
        <dgm:presLayoutVars>
          <dgm:bulletEnabled val="1"/>
        </dgm:presLayoutVars>
      </dgm:prSet>
      <dgm:spPr/>
      <dgm:t>
        <a:bodyPr/>
        <a:lstStyle/>
        <a:p>
          <a:endParaRPr lang="en-US"/>
        </a:p>
      </dgm:t>
    </dgm:pt>
    <dgm:pt modelId="{189E79AE-02B3-40DF-BBE3-B234500DA26A}" type="pres">
      <dgm:prSet presAssocID="{81B26BD6-2BA8-41A4-857B-6A1E0FF97B8F}" presName="dummy" presStyleCnt="0"/>
      <dgm:spPr/>
    </dgm:pt>
    <dgm:pt modelId="{4A2822E0-5186-4584-BF7F-9B8C5C0AFD8D}" type="pres">
      <dgm:prSet presAssocID="{0E25E857-23B6-4023-A9B1-421B6B5958B7}" presName="sibTrans" presStyleLbl="sibTrans2D1" presStyleIdx="1" presStyleCnt="11"/>
      <dgm:spPr/>
      <dgm:t>
        <a:bodyPr/>
        <a:lstStyle/>
        <a:p>
          <a:endParaRPr lang="en-US"/>
        </a:p>
      </dgm:t>
    </dgm:pt>
    <dgm:pt modelId="{07F9E491-946A-4437-A4A7-2A5A5B234A73}" type="pres">
      <dgm:prSet presAssocID="{FFD70914-7A17-4D51-9570-25C1305FC08A}" presName="node" presStyleLbl="node1" presStyleIdx="2" presStyleCnt="11">
        <dgm:presLayoutVars>
          <dgm:bulletEnabled val="1"/>
        </dgm:presLayoutVars>
      </dgm:prSet>
      <dgm:spPr/>
      <dgm:t>
        <a:bodyPr/>
        <a:lstStyle/>
        <a:p>
          <a:endParaRPr lang="en-US"/>
        </a:p>
      </dgm:t>
    </dgm:pt>
    <dgm:pt modelId="{F6C294F5-5698-4191-863E-8CC1E713EEB5}" type="pres">
      <dgm:prSet presAssocID="{FFD70914-7A17-4D51-9570-25C1305FC08A}" presName="dummy" presStyleCnt="0"/>
      <dgm:spPr/>
    </dgm:pt>
    <dgm:pt modelId="{96E84B8C-1AC6-4387-971A-85B777DEFE59}" type="pres">
      <dgm:prSet presAssocID="{437828F0-B486-464D-B89D-3437AF45E255}" presName="sibTrans" presStyleLbl="sibTrans2D1" presStyleIdx="2" presStyleCnt="11"/>
      <dgm:spPr/>
      <dgm:t>
        <a:bodyPr/>
        <a:lstStyle/>
        <a:p>
          <a:endParaRPr lang="en-US"/>
        </a:p>
      </dgm:t>
    </dgm:pt>
    <dgm:pt modelId="{E8B4BE4A-B2C8-4F93-BB54-5212C268337F}" type="pres">
      <dgm:prSet presAssocID="{FF52A46C-3747-42EF-A9F1-B26D682F7F4E}" presName="node" presStyleLbl="node1" presStyleIdx="3" presStyleCnt="11">
        <dgm:presLayoutVars>
          <dgm:bulletEnabled val="1"/>
        </dgm:presLayoutVars>
      </dgm:prSet>
      <dgm:spPr/>
      <dgm:t>
        <a:bodyPr/>
        <a:lstStyle/>
        <a:p>
          <a:endParaRPr lang="en-US"/>
        </a:p>
      </dgm:t>
    </dgm:pt>
    <dgm:pt modelId="{EC3434C2-D3EC-4556-8C5B-024B67C502D7}" type="pres">
      <dgm:prSet presAssocID="{FF52A46C-3747-42EF-A9F1-B26D682F7F4E}" presName="dummy" presStyleCnt="0"/>
      <dgm:spPr/>
    </dgm:pt>
    <dgm:pt modelId="{68E8E3C3-868E-43F2-848C-BE2C6A19653A}" type="pres">
      <dgm:prSet presAssocID="{BDF8E93D-CDC9-4F11-A0DF-77CE39E051F2}" presName="sibTrans" presStyleLbl="sibTrans2D1" presStyleIdx="3" presStyleCnt="11"/>
      <dgm:spPr/>
      <dgm:t>
        <a:bodyPr/>
        <a:lstStyle/>
        <a:p>
          <a:endParaRPr lang="en-US"/>
        </a:p>
      </dgm:t>
    </dgm:pt>
    <dgm:pt modelId="{43EA8447-0FFB-42CC-B8E6-3F60BF6BB4C0}" type="pres">
      <dgm:prSet presAssocID="{33EF536B-D50C-4F58-A3BA-FADDFF8329CA}" presName="node" presStyleLbl="node1" presStyleIdx="4" presStyleCnt="11">
        <dgm:presLayoutVars>
          <dgm:bulletEnabled val="1"/>
        </dgm:presLayoutVars>
      </dgm:prSet>
      <dgm:spPr/>
      <dgm:t>
        <a:bodyPr/>
        <a:lstStyle/>
        <a:p>
          <a:endParaRPr lang="en-US"/>
        </a:p>
      </dgm:t>
    </dgm:pt>
    <dgm:pt modelId="{748D5BBA-F2B5-4176-A61C-792540EB24E0}" type="pres">
      <dgm:prSet presAssocID="{33EF536B-D50C-4F58-A3BA-FADDFF8329CA}" presName="dummy" presStyleCnt="0"/>
      <dgm:spPr/>
    </dgm:pt>
    <dgm:pt modelId="{997156E6-9DAD-46DB-A975-5B108C037141}" type="pres">
      <dgm:prSet presAssocID="{05051898-1743-42BF-95C9-6D2E49190A14}" presName="sibTrans" presStyleLbl="sibTrans2D1" presStyleIdx="4" presStyleCnt="11"/>
      <dgm:spPr/>
      <dgm:t>
        <a:bodyPr/>
        <a:lstStyle/>
        <a:p>
          <a:endParaRPr lang="en-US"/>
        </a:p>
      </dgm:t>
    </dgm:pt>
    <dgm:pt modelId="{A5BCD085-1FAD-4BF7-8EBF-EBF10D762E80}" type="pres">
      <dgm:prSet presAssocID="{5DE97123-46D7-4EEA-B607-B7FA8F1F351F}" presName="node" presStyleLbl="node1" presStyleIdx="5" presStyleCnt="11">
        <dgm:presLayoutVars>
          <dgm:bulletEnabled val="1"/>
        </dgm:presLayoutVars>
      </dgm:prSet>
      <dgm:spPr/>
      <dgm:t>
        <a:bodyPr/>
        <a:lstStyle/>
        <a:p>
          <a:endParaRPr lang="en-US"/>
        </a:p>
      </dgm:t>
    </dgm:pt>
    <dgm:pt modelId="{A7D97BC0-B47E-4BC5-BB60-46E35473BDA8}" type="pres">
      <dgm:prSet presAssocID="{5DE97123-46D7-4EEA-B607-B7FA8F1F351F}" presName="dummy" presStyleCnt="0"/>
      <dgm:spPr/>
    </dgm:pt>
    <dgm:pt modelId="{7AE5E144-A41F-45E7-86FE-C2431770A450}" type="pres">
      <dgm:prSet presAssocID="{738D6FB3-F63F-4BDE-9700-CC4EEA0A6054}" presName="sibTrans" presStyleLbl="sibTrans2D1" presStyleIdx="5" presStyleCnt="11"/>
      <dgm:spPr/>
      <dgm:t>
        <a:bodyPr/>
        <a:lstStyle/>
        <a:p>
          <a:endParaRPr lang="en-US"/>
        </a:p>
      </dgm:t>
    </dgm:pt>
    <dgm:pt modelId="{2B288B58-E7BE-4B24-850B-96AB21F56700}" type="pres">
      <dgm:prSet presAssocID="{610D28F7-F233-46DF-8B78-E68F72147E0F}" presName="node" presStyleLbl="node1" presStyleIdx="6" presStyleCnt="11" custRadScaleRad="102833" custRadScaleInc="-4242">
        <dgm:presLayoutVars>
          <dgm:bulletEnabled val="1"/>
        </dgm:presLayoutVars>
      </dgm:prSet>
      <dgm:spPr/>
      <dgm:t>
        <a:bodyPr/>
        <a:lstStyle/>
        <a:p>
          <a:endParaRPr lang="en-US"/>
        </a:p>
      </dgm:t>
    </dgm:pt>
    <dgm:pt modelId="{2B7B39F4-C549-424B-858B-C8A521437041}" type="pres">
      <dgm:prSet presAssocID="{610D28F7-F233-46DF-8B78-E68F72147E0F}" presName="dummy" presStyleCnt="0"/>
      <dgm:spPr/>
    </dgm:pt>
    <dgm:pt modelId="{D566378B-63BA-4D81-8E26-E505A1F65E3C}" type="pres">
      <dgm:prSet presAssocID="{572A49F2-A6A9-4AC3-A905-3E6C4E349D6C}" presName="sibTrans" presStyleLbl="sibTrans2D1" presStyleIdx="6" presStyleCnt="11"/>
      <dgm:spPr/>
      <dgm:t>
        <a:bodyPr/>
        <a:lstStyle/>
        <a:p>
          <a:endParaRPr lang="en-US"/>
        </a:p>
      </dgm:t>
    </dgm:pt>
    <dgm:pt modelId="{3306CEC9-ABE4-43B9-B014-9D37BB6D12DC}" type="pres">
      <dgm:prSet presAssocID="{95982444-CC1C-4CB1-AB97-7471137489E9}" presName="node" presStyleLbl="node1" presStyleIdx="7" presStyleCnt="11">
        <dgm:presLayoutVars>
          <dgm:bulletEnabled val="1"/>
        </dgm:presLayoutVars>
      </dgm:prSet>
      <dgm:spPr/>
      <dgm:t>
        <a:bodyPr/>
        <a:lstStyle/>
        <a:p>
          <a:endParaRPr lang="en-US"/>
        </a:p>
      </dgm:t>
    </dgm:pt>
    <dgm:pt modelId="{D9614091-7C1C-4A89-B915-53F9BA7537D2}" type="pres">
      <dgm:prSet presAssocID="{95982444-CC1C-4CB1-AB97-7471137489E9}" presName="dummy" presStyleCnt="0"/>
      <dgm:spPr/>
    </dgm:pt>
    <dgm:pt modelId="{A20A21DB-55BE-4EF1-9043-8290EC1786F6}" type="pres">
      <dgm:prSet presAssocID="{46C46D8F-355A-46B5-99F6-65127E653C03}" presName="sibTrans" presStyleLbl="sibTrans2D1" presStyleIdx="7" presStyleCnt="11"/>
      <dgm:spPr/>
      <dgm:t>
        <a:bodyPr/>
        <a:lstStyle/>
        <a:p>
          <a:endParaRPr lang="en-US"/>
        </a:p>
      </dgm:t>
    </dgm:pt>
    <dgm:pt modelId="{5189C42C-937C-4943-8A4E-80C96C651307}" type="pres">
      <dgm:prSet presAssocID="{4915877E-B737-4EB4-997E-578EDEE4AAAA}" presName="node" presStyleLbl="node1" presStyleIdx="8" presStyleCnt="11">
        <dgm:presLayoutVars>
          <dgm:bulletEnabled val="1"/>
        </dgm:presLayoutVars>
      </dgm:prSet>
      <dgm:spPr/>
      <dgm:t>
        <a:bodyPr/>
        <a:lstStyle/>
        <a:p>
          <a:endParaRPr lang="en-US"/>
        </a:p>
      </dgm:t>
    </dgm:pt>
    <dgm:pt modelId="{EA79087F-2550-4BBE-A516-BBB4DDEDC181}" type="pres">
      <dgm:prSet presAssocID="{4915877E-B737-4EB4-997E-578EDEE4AAAA}" presName="dummy" presStyleCnt="0"/>
      <dgm:spPr/>
    </dgm:pt>
    <dgm:pt modelId="{F4295F29-005F-4645-A99A-F503229FDD93}" type="pres">
      <dgm:prSet presAssocID="{5CCEDFC1-4C09-4244-AB30-0536FFF7F35E}" presName="sibTrans" presStyleLbl="sibTrans2D1" presStyleIdx="8" presStyleCnt="11"/>
      <dgm:spPr/>
      <dgm:t>
        <a:bodyPr/>
        <a:lstStyle/>
        <a:p>
          <a:endParaRPr lang="en-US"/>
        </a:p>
      </dgm:t>
    </dgm:pt>
    <dgm:pt modelId="{22CB4B27-2921-419C-94A9-59DBABC82EB5}" type="pres">
      <dgm:prSet presAssocID="{D339DDC7-BBDE-4548-A3C6-EBF869C6C21A}" presName="node" presStyleLbl="node1" presStyleIdx="9" presStyleCnt="11">
        <dgm:presLayoutVars>
          <dgm:bulletEnabled val="1"/>
        </dgm:presLayoutVars>
      </dgm:prSet>
      <dgm:spPr/>
      <dgm:t>
        <a:bodyPr/>
        <a:lstStyle/>
        <a:p>
          <a:endParaRPr lang="en-US"/>
        </a:p>
      </dgm:t>
    </dgm:pt>
    <dgm:pt modelId="{4C2B64D1-5AA9-4346-98D1-8D9A797BF257}" type="pres">
      <dgm:prSet presAssocID="{D339DDC7-BBDE-4548-A3C6-EBF869C6C21A}" presName="dummy" presStyleCnt="0"/>
      <dgm:spPr/>
    </dgm:pt>
    <dgm:pt modelId="{BFA95D20-61BD-482A-B6C6-3666DFC467CD}" type="pres">
      <dgm:prSet presAssocID="{D8C8621B-6A9A-4658-9D91-7626B60652A4}" presName="sibTrans" presStyleLbl="sibTrans2D1" presStyleIdx="9" presStyleCnt="11"/>
      <dgm:spPr/>
      <dgm:t>
        <a:bodyPr/>
        <a:lstStyle/>
        <a:p>
          <a:endParaRPr lang="en-US"/>
        </a:p>
      </dgm:t>
    </dgm:pt>
    <dgm:pt modelId="{23EF264C-10B7-429D-8AF2-1DE84D0A02D6}" type="pres">
      <dgm:prSet presAssocID="{CF67937C-24A9-4B7C-8DEE-469BA3AF1740}" presName="node" presStyleLbl="node1" presStyleIdx="10" presStyleCnt="11">
        <dgm:presLayoutVars>
          <dgm:bulletEnabled val="1"/>
        </dgm:presLayoutVars>
      </dgm:prSet>
      <dgm:spPr/>
      <dgm:t>
        <a:bodyPr/>
        <a:lstStyle/>
        <a:p>
          <a:endParaRPr lang="en-US"/>
        </a:p>
      </dgm:t>
    </dgm:pt>
    <dgm:pt modelId="{2F76403F-FB55-44F0-B301-39DA8464974A}" type="pres">
      <dgm:prSet presAssocID="{CF67937C-24A9-4B7C-8DEE-469BA3AF1740}" presName="dummy" presStyleCnt="0"/>
      <dgm:spPr/>
    </dgm:pt>
    <dgm:pt modelId="{0EF17C36-20FE-4394-A99C-86439372EAB6}" type="pres">
      <dgm:prSet presAssocID="{B35D094D-61A1-44C7-8EE1-BC7FE380C089}" presName="sibTrans" presStyleLbl="sibTrans2D1" presStyleIdx="10" presStyleCnt="11"/>
      <dgm:spPr/>
      <dgm:t>
        <a:bodyPr/>
        <a:lstStyle/>
        <a:p>
          <a:endParaRPr lang="en-US"/>
        </a:p>
      </dgm:t>
    </dgm:pt>
  </dgm:ptLst>
  <dgm:cxnLst>
    <dgm:cxn modelId="{48D32B01-FDC3-4668-B55D-BDCCEBEE33A9}" srcId="{BCD3754D-8554-4369-8C49-A2D10E1A4ADD}" destId="{4915877E-B737-4EB4-997E-578EDEE4AAAA}" srcOrd="8" destOrd="0" parTransId="{2590E120-439D-4516-8149-392F564B13C4}" sibTransId="{5CCEDFC1-4C09-4244-AB30-0536FFF7F35E}"/>
    <dgm:cxn modelId="{C779382E-5FE2-409E-BFEC-0A0DF5526F87}" srcId="{BCD3754D-8554-4369-8C49-A2D10E1A4ADD}" destId="{95982444-CC1C-4CB1-AB97-7471137489E9}" srcOrd="7" destOrd="0" parTransId="{1A5D55F8-CBD5-4806-8D64-18CA9CE626B0}" sibTransId="{46C46D8F-355A-46B5-99F6-65127E653C03}"/>
    <dgm:cxn modelId="{FD8D80F5-2462-4FB2-8EF5-1175E5E3A0A7}" type="presOf" srcId="{33EF536B-D50C-4F58-A3BA-FADDFF8329CA}" destId="{43EA8447-0FFB-42CC-B8E6-3F60BF6BB4C0}" srcOrd="0" destOrd="0" presId="urn:microsoft.com/office/officeart/2005/8/layout/radial6"/>
    <dgm:cxn modelId="{004319BB-1F04-4611-97D8-C3C6E02CA62E}" type="presOf" srcId="{437828F0-B486-464D-B89D-3437AF45E255}" destId="{96E84B8C-1AC6-4387-971A-85B777DEFE59}" srcOrd="0" destOrd="0" presId="urn:microsoft.com/office/officeart/2005/8/layout/radial6"/>
    <dgm:cxn modelId="{C2533F90-6E23-44A3-A898-657ABEC9CD45}" srcId="{BCD3754D-8554-4369-8C49-A2D10E1A4ADD}" destId="{FF52A46C-3747-42EF-A9F1-B26D682F7F4E}" srcOrd="3" destOrd="0" parTransId="{CFAB5C65-B541-4D60-9ECD-500DADE243C1}" sibTransId="{BDF8E93D-CDC9-4F11-A0DF-77CE39E051F2}"/>
    <dgm:cxn modelId="{FE82D1A4-E5FF-40A5-9742-572C832F6180}" type="presOf" srcId="{BCD3754D-8554-4369-8C49-A2D10E1A4ADD}" destId="{3E0C392C-A54B-46A1-8AEC-150FE1CBD6EC}" srcOrd="0" destOrd="0" presId="urn:microsoft.com/office/officeart/2005/8/layout/radial6"/>
    <dgm:cxn modelId="{CF7804EF-CBFB-47E4-B59D-371D5F79B61F}" type="presOf" srcId="{B35D094D-61A1-44C7-8EE1-BC7FE380C089}" destId="{0EF17C36-20FE-4394-A99C-86439372EAB6}" srcOrd="0" destOrd="0" presId="urn:microsoft.com/office/officeart/2005/8/layout/radial6"/>
    <dgm:cxn modelId="{4F9484DE-7E9F-443F-A6D6-36F45C31D205}" type="presOf" srcId="{FFD70914-7A17-4D51-9570-25C1305FC08A}" destId="{07F9E491-946A-4437-A4A7-2A5A5B234A73}" srcOrd="0" destOrd="0" presId="urn:microsoft.com/office/officeart/2005/8/layout/radial6"/>
    <dgm:cxn modelId="{89200DF8-45F6-4684-B71C-BBCF2828AA5F}" type="presOf" srcId="{A12A2759-2406-40DC-9AD3-BB8645184CC9}" destId="{16DA7666-5F13-4424-AAB5-9CF6D5FE7E5D}" srcOrd="0" destOrd="0" presId="urn:microsoft.com/office/officeart/2005/8/layout/radial6"/>
    <dgm:cxn modelId="{7ACD0897-7289-4BBD-8A9C-A18393307561}" type="presOf" srcId="{610D28F7-F233-46DF-8B78-E68F72147E0F}" destId="{2B288B58-E7BE-4B24-850B-96AB21F56700}" srcOrd="0" destOrd="0" presId="urn:microsoft.com/office/officeart/2005/8/layout/radial6"/>
    <dgm:cxn modelId="{4FC622F7-1BEE-4600-A08E-EF7D6DED2BC2}" type="presOf" srcId="{46C46D8F-355A-46B5-99F6-65127E653C03}" destId="{A20A21DB-55BE-4EF1-9043-8290EC1786F6}" srcOrd="0" destOrd="0" presId="urn:microsoft.com/office/officeart/2005/8/layout/radial6"/>
    <dgm:cxn modelId="{80C8299D-E2D2-4E66-BD33-7F7C124A1B35}" type="presOf" srcId="{4915877E-B737-4EB4-997E-578EDEE4AAAA}" destId="{5189C42C-937C-4943-8A4E-80C96C651307}" srcOrd="0" destOrd="0" presId="urn:microsoft.com/office/officeart/2005/8/layout/radial6"/>
    <dgm:cxn modelId="{1C80776A-9DA5-4704-8BCD-114515975870}" srcId="{BCD3754D-8554-4369-8C49-A2D10E1A4ADD}" destId="{81B26BD6-2BA8-41A4-857B-6A1E0FF97B8F}" srcOrd="1" destOrd="0" parTransId="{6E844E7D-8866-41B9-84FC-1F8251152547}" sibTransId="{0E25E857-23B6-4023-A9B1-421B6B5958B7}"/>
    <dgm:cxn modelId="{D308502B-26B4-4B17-8588-72400735A513}" srcId="{BCD3754D-8554-4369-8C49-A2D10E1A4ADD}" destId="{5DE97123-46D7-4EEA-B607-B7FA8F1F351F}" srcOrd="5" destOrd="0" parTransId="{4FC928F7-08FE-4198-A4E2-2D3D4CB0BE26}" sibTransId="{738D6FB3-F63F-4BDE-9700-CC4EEA0A6054}"/>
    <dgm:cxn modelId="{CE6B0C05-3F1C-4BFC-A4F5-E779A53519C4}" type="presOf" srcId="{572A49F2-A6A9-4AC3-A905-3E6C4E349D6C}" destId="{D566378B-63BA-4D81-8E26-E505A1F65E3C}" srcOrd="0" destOrd="0" presId="urn:microsoft.com/office/officeart/2005/8/layout/radial6"/>
    <dgm:cxn modelId="{7BB55404-0A01-4134-B34A-27B8BB2DFB06}" type="presOf" srcId="{2031BE93-64C1-458A-BBE2-9070BE93DCF5}" destId="{9D794D4A-A9A0-41AB-B87B-983F9E766F9F}" srcOrd="0" destOrd="0" presId="urn:microsoft.com/office/officeart/2005/8/layout/radial6"/>
    <dgm:cxn modelId="{831FA199-4802-498B-AB6D-83860CD06F2B}" type="presOf" srcId="{95982444-CC1C-4CB1-AB97-7471137489E9}" destId="{3306CEC9-ABE4-43B9-B014-9D37BB6D12DC}" srcOrd="0" destOrd="0" presId="urn:microsoft.com/office/officeart/2005/8/layout/radial6"/>
    <dgm:cxn modelId="{DA8F8B5D-747D-460E-9B3A-448A7B42C7BD}" type="presOf" srcId="{738D6FB3-F63F-4BDE-9700-CC4EEA0A6054}" destId="{7AE5E144-A41F-45E7-86FE-C2431770A450}" srcOrd="0" destOrd="0" presId="urn:microsoft.com/office/officeart/2005/8/layout/radial6"/>
    <dgm:cxn modelId="{85DBC6BF-86E6-4F1A-A088-B854D51695C5}" srcId="{BCD3754D-8554-4369-8C49-A2D10E1A4ADD}" destId="{FFD70914-7A17-4D51-9570-25C1305FC08A}" srcOrd="2" destOrd="0" parTransId="{D3FA19E9-953B-4069-A4ED-FE668BC7FE1A}" sibTransId="{437828F0-B486-464D-B89D-3437AF45E255}"/>
    <dgm:cxn modelId="{96B87396-EE44-4130-8FF7-6B28A80E563D}" type="presOf" srcId="{BDF8E93D-CDC9-4F11-A0DF-77CE39E051F2}" destId="{68E8E3C3-868E-43F2-848C-BE2C6A19653A}" srcOrd="0" destOrd="0" presId="urn:microsoft.com/office/officeart/2005/8/layout/radial6"/>
    <dgm:cxn modelId="{F1C83E01-0D48-41E3-9E4C-BDF1C1797A62}" type="presOf" srcId="{FF52A46C-3747-42EF-A9F1-B26D682F7F4E}" destId="{E8B4BE4A-B2C8-4F93-BB54-5212C268337F}" srcOrd="0" destOrd="0" presId="urn:microsoft.com/office/officeart/2005/8/layout/radial6"/>
    <dgm:cxn modelId="{D4E31A6B-B40C-4090-86CC-7FC9EE11E2B5}" type="presOf" srcId="{0E25E857-23B6-4023-A9B1-421B6B5958B7}" destId="{4A2822E0-5186-4584-BF7F-9B8C5C0AFD8D}" srcOrd="0" destOrd="0" presId="urn:microsoft.com/office/officeart/2005/8/layout/radial6"/>
    <dgm:cxn modelId="{7639E2C4-1A89-48F5-BF17-FB9F2203C3F1}" type="presOf" srcId="{81B26BD6-2BA8-41A4-857B-6A1E0FF97B8F}" destId="{59EFF9B9-80B2-40B8-B2F6-7CDB774578A6}" srcOrd="0" destOrd="0" presId="urn:microsoft.com/office/officeart/2005/8/layout/radial6"/>
    <dgm:cxn modelId="{D0952376-6362-4BD2-9697-04350AECF531}" type="presOf" srcId="{5CCEDFC1-4C09-4244-AB30-0536FFF7F35E}" destId="{F4295F29-005F-4645-A99A-F503229FDD93}" srcOrd="0" destOrd="0" presId="urn:microsoft.com/office/officeart/2005/8/layout/radial6"/>
    <dgm:cxn modelId="{AB458691-A3D1-4860-AF08-A8F97BED01FA}" srcId="{A12A2759-2406-40DC-9AD3-BB8645184CC9}" destId="{BCD3754D-8554-4369-8C49-A2D10E1A4ADD}" srcOrd="0" destOrd="0" parTransId="{185E508D-42D2-402B-8E4A-21422462E8CC}" sibTransId="{329DE74D-D535-4DC7-8534-2DCE996FDF88}"/>
    <dgm:cxn modelId="{E0E017C5-419A-4179-A32F-0080A53B5C1E}" srcId="{BCD3754D-8554-4369-8C49-A2D10E1A4ADD}" destId="{970A0C21-1519-410A-8122-D3B0EE2DD642}" srcOrd="0" destOrd="0" parTransId="{BBE8F9D2-D7CD-4631-8CE8-C883DC7B3882}" sibTransId="{2031BE93-64C1-458A-BBE2-9070BE93DCF5}"/>
    <dgm:cxn modelId="{FD859EE7-95A3-4E55-96E4-575E06CC8EA2}" type="presOf" srcId="{D8C8621B-6A9A-4658-9D91-7626B60652A4}" destId="{BFA95D20-61BD-482A-B6C6-3666DFC467CD}" srcOrd="0" destOrd="0" presId="urn:microsoft.com/office/officeart/2005/8/layout/radial6"/>
    <dgm:cxn modelId="{790E5564-E963-4FEA-9E66-BFBAEA97BC6E}" srcId="{BCD3754D-8554-4369-8C49-A2D10E1A4ADD}" destId="{CF67937C-24A9-4B7C-8DEE-469BA3AF1740}" srcOrd="10" destOrd="0" parTransId="{DE949BE5-8632-4799-9E7C-D5794B5E191A}" sibTransId="{B35D094D-61A1-44C7-8EE1-BC7FE380C089}"/>
    <dgm:cxn modelId="{892EB00A-7673-4AE2-A879-E60849FD946A}" srcId="{BCD3754D-8554-4369-8C49-A2D10E1A4ADD}" destId="{D339DDC7-BBDE-4548-A3C6-EBF869C6C21A}" srcOrd="9" destOrd="0" parTransId="{F87A586A-18F8-4F75-9024-18833A282734}" sibTransId="{D8C8621B-6A9A-4658-9D91-7626B60652A4}"/>
    <dgm:cxn modelId="{CC6DA733-B1E3-462A-B8EC-4FF25DD9F6D5}" type="presOf" srcId="{970A0C21-1519-410A-8122-D3B0EE2DD642}" destId="{BFA3A3D6-C023-4745-875F-F536D6302C89}" srcOrd="0" destOrd="0" presId="urn:microsoft.com/office/officeart/2005/8/layout/radial6"/>
    <dgm:cxn modelId="{C7FB1FCC-2BBC-4903-9358-9FB2005A0416}" type="presOf" srcId="{D339DDC7-BBDE-4548-A3C6-EBF869C6C21A}" destId="{22CB4B27-2921-419C-94A9-59DBABC82EB5}" srcOrd="0" destOrd="0" presId="urn:microsoft.com/office/officeart/2005/8/layout/radial6"/>
    <dgm:cxn modelId="{53462D75-19D6-4045-A25C-B084275ACDB6}" type="presOf" srcId="{5DE97123-46D7-4EEA-B607-B7FA8F1F351F}" destId="{A5BCD085-1FAD-4BF7-8EBF-EBF10D762E80}" srcOrd="0" destOrd="0" presId="urn:microsoft.com/office/officeart/2005/8/layout/radial6"/>
    <dgm:cxn modelId="{D12CCFFE-174C-47D0-A954-767EB433C4B5}" srcId="{BCD3754D-8554-4369-8C49-A2D10E1A4ADD}" destId="{610D28F7-F233-46DF-8B78-E68F72147E0F}" srcOrd="6" destOrd="0" parTransId="{76C81B36-31D1-400E-80C4-0D6036C270D0}" sibTransId="{572A49F2-A6A9-4AC3-A905-3E6C4E349D6C}"/>
    <dgm:cxn modelId="{3D74BE63-B698-46E2-AF2E-9379ECDA30CA}" type="presOf" srcId="{CF67937C-24A9-4B7C-8DEE-469BA3AF1740}" destId="{23EF264C-10B7-429D-8AF2-1DE84D0A02D6}" srcOrd="0" destOrd="0" presId="urn:microsoft.com/office/officeart/2005/8/layout/radial6"/>
    <dgm:cxn modelId="{7D99C921-5850-42DD-AF09-8EBF8C52318B}" type="presOf" srcId="{05051898-1743-42BF-95C9-6D2E49190A14}" destId="{997156E6-9DAD-46DB-A975-5B108C037141}" srcOrd="0" destOrd="0" presId="urn:microsoft.com/office/officeart/2005/8/layout/radial6"/>
    <dgm:cxn modelId="{0AF6878C-BDD4-45DB-8100-333658623455}" srcId="{BCD3754D-8554-4369-8C49-A2D10E1A4ADD}" destId="{33EF536B-D50C-4F58-A3BA-FADDFF8329CA}" srcOrd="4" destOrd="0" parTransId="{72956EE1-BA39-4448-AAD3-4F670937F24C}" sibTransId="{05051898-1743-42BF-95C9-6D2E49190A14}"/>
    <dgm:cxn modelId="{7D99D180-036C-40E3-9AE2-5CB43A51FC16}" type="presParOf" srcId="{16DA7666-5F13-4424-AAB5-9CF6D5FE7E5D}" destId="{3E0C392C-A54B-46A1-8AEC-150FE1CBD6EC}" srcOrd="0" destOrd="0" presId="urn:microsoft.com/office/officeart/2005/8/layout/radial6"/>
    <dgm:cxn modelId="{3AC6B200-44B2-4286-B92F-24F80F3F86A8}" type="presParOf" srcId="{16DA7666-5F13-4424-AAB5-9CF6D5FE7E5D}" destId="{BFA3A3D6-C023-4745-875F-F536D6302C89}" srcOrd="1" destOrd="0" presId="urn:microsoft.com/office/officeart/2005/8/layout/radial6"/>
    <dgm:cxn modelId="{455638D0-F72D-4B6C-9F4A-137583ED9646}" type="presParOf" srcId="{16DA7666-5F13-4424-AAB5-9CF6D5FE7E5D}" destId="{4F2F0C59-6059-45B1-AF8E-155D85DF4B08}" srcOrd="2" destOrd="0" presId="urn:microsoft.com/office/officeart/2005/8/layout/radial6"/>
    <dgm:cxn modelId="{B51C8498-F28C-4F3D-8DF6-95EC0CC2280A}" type="presParOf" srcId="{16DA7666-5F13-4424-AAB5-9CF6D5FE7E5D}" destId="{9D794D4A-A9A0-41AB-B87B-983F9E766F9F}" srcOrd="3" destOrd="0" presId="urn:microsoft.com/office/officeart/2005/8/layout/radial6"/>
    <dgm:cxn modelId="{7015A21A-21E0-40AD-AFD9-113EA741198F}" type="presParOf" srcId="{16DA7666-5F13-4424-AAB5-9CF6D5FE7E5D}" destId="{59EFF9B9-80B2-40B8-B2F6-7CDB774578A6}" srcOrd="4" destOrd="0" presId="urn:microsoft.com/office/officeart/2005/8/layout/radial6"/>
    <dgm:cxn modelId="{82432A8D-3481-4259-9E3F-37A851013A27}" type="presParOf" srcId="{16DA7666-5F13-4424-AAB5-9CF6D5FE7E5D}" destId="{189E79AE-02B3-40DF-BBE3-B234500DA26A}" srcOrd="5" destOrd="0" presId="urn:microsoft.com/office/officeart/2005/8/layout/radial6"/>
    <dgm:cxn modelId="{7EF0BC75-B9FA-4A46-9884-2CBA53979E37}" type="presParOf" srcId="{16DA7666-5F13-4424-AAB5-9CF6D5FE7E5D}" destId="{4A2822E0-5186-4584-BF7F-9B8C5C0AFD8D}" srcOrd="6" destOrd="0" presId="urn:microsoft.com/office/officeart/2005/8/layout/radial6"/>
    <dgm:cxn modelId="{A1C1786B-8C01-44FA-9327-90E05BEB2027}" type="presParOf" srcId="{16DA7666-5F13-4424-AAB5-9CF6D5FE7E5D}" destId="{07F9E491-946A-4437-A4A7-2A5A5B234A73}" srcOrd="7" destOrd="0" presId="urn:microsoft.com/office/officeart/2005/8/layout/radial6"/>
    <dgm:cxn modelId="{99D9BC1F-D5CC-4EC0-91D0-53D80022C006}" type="presParOf" srcId="{16DA7666-5F13-4424-AAB5-9CF6D5FE7E5D}" destId="{F6C294F5-5698-4191-863E-8CC1E713EEB5}" srcOrd="8" destOrd="0" presId="urn:microsoft.com/office/officeart/2005/8/layout/radial6"/>
    <dgm:cxn modelId="{2AA2D8D0-D8B8-449C-B298-BE8016EF3AF4}" type="presParOf" srcId="{16DA7666-5F13-4424-AAB5-9CF6D5FE7E5D}" destId="{96E84B8C-1AC6-4387-971A-85B777DEFE59}" srcOrd="9" destOrd="0" presId="urn:microsoft.com/office/officeart/2005/8/layout/radial6"/>
    <dgm:cxn modelId="{6FB7E3A6-5355-4D75-AFAF-2108FFAD7D5C}" type="presParOf" srcId="{16DA7666-5F13-4424-AAB5-9CF6D5FE7E5D}" destId="{E8B4BE4A-B2C8-4F93-BB54-5212C268337F}" srcOrd="10" destOrd="0" presId="urn:microsoft.com/office/officeart/2005/8/layout/radial6"/>
    <dgm:cxn modelId="{C4939DC9-991A-4B87-A2D2-85D31361E329}" type="presParOf" srcId="{16DA7666-5F13-4424-AAB5-9CF6D5FE7E5D}" destId="{EC3434C2-D3EC-4556-8C5B-024B67C502D7}" srcOrd="11" destOrd="0" presId="urn:microsoft.com/office/officeart/2005/8/layout/radial6"/>
    <dgm:cxn modelId="{4F613235-41F4-42B7-AFB2-0108837ECFE7}" type="presParOf" srcId="{16DA7666-5F13-4424-AAB5-9CF6D5FE7E5D}" destId="{68E8E3C3-868E-43F2-848C-BE2C6A19653A}" srcOrd="12" destOrd="0" presId="urn:microsoft.com/office/officeart/2005/8/layout/radial6"/>
    <dgm:cxn modelId="{7F42615D-7B72-4CD1-9D2C-518A7C893A7C}" type="presParOf" srcId="{16DA7666-5F13-4424-AAB5-9CF6D5FE7E5D}" destId="{43EA8447-0FFB-42CC-B8E6-3F60BF6BB4C0}" srcOrd="13" destOrd="0" presId="urn:microsoft.com/office/officeart/2005/8/layout/radial6"/>
    <dgm:cxn modelId="{232BB741-5553-4F45-AEBF-0B39B9875725}" type="presParOf" srcId="{16DA7666-5F13-4424-AAB5-9CF6D5FE7E5D}" destId="{748D5BBA-F2B5-4176-A61C-792540EB24E0}" srcOrd="14" destOrd="0" presId="urn:microsoft.com/office/officeart/2005/8/layout/radial6"/>
    <dgm:cxn modelId="{93C68E14-0CD4-466F-AE4F-0BD0DA47A3FB}" type="presParOf" srcId="{16DA7666-5F13-4424-AAB5-9CF6D5FE7E5D}" destId="{997156E6-9DAD-46DB-A975-5B108C037141}" srcOrd="15" destOrd="0" presId="urn:microsoft.com/office/officeart/2005/8/layout/radial6"/>
    <dgm:cxn modelId="{6C3EE8A1-EA48-4479-BCA5-19D7C8E49574}" type="presParOf" srcId="{16DA7666-5F13-4424-AAB5-9CF6D5FE7E5D}" destId="{A5BCD085-1FAD-4BF7-8EBF-EBF10D762E80}" srcOrd="16" destOrd="0" presId="urn:microsoft.com/office/officeart/2005/8/layout/radial6"/>
    <dgm:cxn modelId="{F45ADC36-DAB2-4F00-A956-6082FFD9F619}" type="presParOf" srcId="{16DA7666-5F13-4424-AAB5-9CF6D5FE7E5D}" destId="{A7D97BC0-B47E-4BC5-BB60-46E35473BDA8}" srcOrd="17" destOrd="0" presId="urn:microsoft.com/office/officeart/2005/8/layout/radial6"/>
    <dgm:cxn modelId="{8C8EC831-35F1-4F68-87E6-8B4E66753EA0}" type="presParOf" srcId="{16DA7666-5F13-4424-AAB5-9CF6D5FE7E5D}" destId="{7AE5E144-A41F-45E7-86FE-C2431770A450}" srcOrd="18" destOrd="0" presId="urn:microsoft.com/office/officeart/2005/8/layout/radial6"/>
    <dgm:cxn modelId="{B447F9C5-3D11-4D5B-B07C-82B8F8F99F1F}" type="presParOf" srcId="{16DA7666-5F13-4424-AAB5-9CF6D5FE7E5D}" destId="{2B288B58-E7BE-4B24-850B-96AB21F56700}" srcOrd="19" destOrd="0" presId="urn:microsoft.com/office/officeart/2005/8/layout/radial6"/>
    <dgm:cxn modelId="{6E99F4B2-2FA8-4F2C-AC52-B9821B10F430}" type="presParOf" srcId="{16DA7666-5F13-4424-AAB5-9CF6D5FE7E5D}" destId="{2B7B39F4-C549-424B-858B-C8A521437041}" srcOrd="20" destOrd="0" presId="urn:microsoft.com/office/officeart/2005/8/layout/radial6"/>
    <dgm:cxn modelId="{27FC4F6A-93BC-4E86-9574-6406C894762B}" type="presParOf" srcId="{16DA7666-5F13-4424-AAB5-9CF6D5FE7E5D}" destId="{D566378B-63BA-4D81-8E26-E505A1F65E3C}" srcOrd="21" destOrd="0" presId="urn:microsoft.com/office/officeart/2005/8/layout/radial6"/>
    <dgm:cxn modelId="{B39D281D-40AD-4DAD-92B8-10E6BCE8FE2C}" type="presParOf" srcId="{16DA7666-5F13-4424-AAB5-9CF6D5FE7E5D}" destId="{3306CEC9-ABE4-43B9-B014-9D37BB6D12DC}" srcOrd="22" destOrd="0" presId="urn:microsoft.com/office/officeart/2005/8/layout/radial6"/>
    <dgm:cxn modelId="{25A0BEA1-277B-4922-B55C-A4F6BB0CE12A}" type="presParOf" srcId="{16DA7666-5F13-4424-AAB5-9CF6D5FE7E5D}" destId="{D9614091-7C1C-4A89-B915-53F9BA7537D2}" srcOrd="23" destOrd="0" presId="urn:microsoft.com/office/officeart/2005/8/layout/radial6"/>
    <dgm:cxn modelId="{C7A942CE-0F15-4FD0-8048-561C6D81143F}" type="presParOf" srcId="{16DA7666-5F13-4424-AAB5-9CF6D5FE7E5D}" destId="{A20A21DB-55BE-4EF1-9043-8290EC1786F6}" srcOrd="24" destOrd="0" presId="urn:microsoft.com/office/officeart/2005/8/layout/radial6"/>
    <dgm:cxn modelId="{0263F24D-036E-4E93-9A1C-1D8D4A1401B9}" type="presParOf" srcId="{16DA7666-5F13-4424-AAB5-9CF6D5FE7E5D}" destId="{5189C42C-937C-4943-8A4E-80C96C651307}" srcOrd="25" destOrd="0" presId="urn:microsoft.com/office/officeart/2005/8/layout/radial6"/>
    <dgm:cxn modelId="{0E1C0511-FAA0-4CB7-83F7-D1936C1D699A}" type="presParOf" srcId="{16DA7666-5F13-4424-AAB5-9CF6D5FE7E5D}" destId="{EA79087F-2550-4BBE-A516-BBB4DDEDC181}" srcOrd="26" destOrd="0" presId="urn:microsoft.com/office/officeart/2005/8/layout/radial6"/>
    <dgm:cxn modelId="{EFB0225D-FF30-40F3-AA57-A8CE3AB697E9}" type="presParOf" srcId="{16DA7666-5F13-4424-AAB5-9CF6D5FE7E5D}" destId="{F4295F29-005F-4645-A99A-F503229FDD93}" srcOrd="27" destOrd="0" presId="urn:microsoft.com/office/officeart/2005/8/layout/radial6"/>
    <dgm:cxn modelId="{51B5A2BE-DD40-45BF-8B3E-49CC7FDCED3F}" type="presParOf" srcId="{16DA7666-5F13-4424-AAB5-9CF6D5FE7E5D}" destId="{22CB4B27-2921-419C-94A9-59DBABC82EB5}" srcOrd="28" destOrd="0" presId="urn:microsoft.com/office/officeart/2005/8/layout/radial6"/>
    <dgm:cxn modelId="{DDEBFF67-5903-4D6A-8710-BB8E3C5A7D90}" type="presParOf" srcId="{16DA7666-5F13-4424-AAB5-9CF6D5FE7E5D}" destId="{4C2B64D1-5AA9-4346-98D1-8D9A797BF257}" srcOrd="29" destOrd="0" presId="urn:microsoft.com/office/officeart/2005/8/layout/radial6"/>
    <dgm:cxn modelId="{C091CD2C-EB05-49B4-9EFB-C488B7E2950F}" type="presParOf" srcId="{16DA7666-5F13-4424-AAB5-9CF6D5FE7E5D}" destId="{BFA95D20-61BD-482A-B6C6-3666DFC467CD}" srcOrd="30" destOrd="0" presId="urn:microsoft.com/office/officeart/2005/8/layout/radial6"/>
    <dgm:cxn modelId="{276F0F3E-35E5-43C7-87CF-12C63A181FED}" type="presParOf" srcId="{16DA7666-5F13-4424-AAB5-9CF6D5FE7E5D}" destId="{23EF264C-10B7-429D-8AF2-1DE84D0A02D6}" srcOrd="31" destOrd="0" presId="urn:microsoft.com/office/officeart/2005/8/layout/radial6"/>
    <dgm:cxn modelId="{FFC417D4-79DB-4729-AC68-584E70E1ED75}" type="presParOf" srcId="{16DA7666-5F13-4424-AAB5-9CF6D5FE7E5D}" destId="{2F76403F-FB55-44F0-B301-39DA8464974A}" srcOrd="32" destOrd="0" presId="urn:microsoft.com/office/officeart/2005/8/layout/radial6"/>
    <dgm:cxn modelId="{48620B3F-6F65-48EC-BD11-44E35B3DD9FE}" type="presParOf" srcId="{16DA7666-5F13-4424-AAB5-9CF6D5FE7E5D}" destId="{0EF17C36-20FE-4394-A99C-86439372EAB6}"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17C36-20FE-4394-A99C-86439372EAB6}">
      <dsp:nvSpPr>
        <dsp:cNvPr id="0" name=""/>
        <dsp:cNvSpPr/>
      </dsp:nvSpPr>
      <dsp:spPr>
        <a:xfrm>
          <a:off x="419475" y="559980"/>
          <a:ext cx="5353736" cy="5353736"/>
        </a:xfrm>
        <a:prstGeom prst="blockArc">
          <a:avLst>
            <a:gd name="adj1" fmla="val 14236364"/>
            <a:gd name="adj2" fmla="val 16200000"/>
            <a:gd name="adj3" fmla="val 251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A95D20-61BD-482A-B6C6-3666DFC467CD}">
      <dsp:nvSpPr>
        <dsp:cNvPr id="0" name=""/>
        <dsp:cNvSpPr/>
      </dsp:nvSpPr>
      <dsp:spPr>
        <a:xfrm>
          <a:off x="419475" y="559980"/>
          <a:ext cx="5353736" cy="5353736"/>
        </a:xfrm>
        <a:prstGeom prst="blockArc">
          <a:avLst>
            <a:gd name="adj1" fmla="val 12272727"/>
            <a:gd name="adj2" fmla="val 14236364"/>
            <a:gd name="adj3" fmla="val 251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295F29-005F-4645-A99A-F503229FDD93}">
      <dsp:nvSpPr>
        <dsp:cNvPr id="0" name=""/>
        <dsp:cNvSpPr/>
      </dsp:nvSpPr>
      <dsp:spPr>
        <a:xfrm>
          <a:off x="419475" y="559980"/>
          <a:ext cx="5353736" cy="5353736"/>
        </a:xfrm>
        <a:prstGeom prst="blockArc">
          <a:avLst>
            <a:gd name="adj1" fmla="val 10309091"/>
            <a:gd name="adj2" fmla="val 12272727"/>
            <a:gd name="adj3" fmla="val 251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0A21DB-55BE-4EF1-9043-8290EC1786F6}">
      <dsp:nvSpPr>
        <dsp:cNvPr id="0" name=""/>
        <dsp:cNvSpPr/>
      </dsp:nvSpPr>
      <dsp:spPr>
        <a:xfrm>
          <a:off x="419475" y="559980"/>
          <a:ext cx="5353736" cy="5353736"/>
        </a:xfrm>
        <a:prstGeom prst="blockArc">
          <a:avLst>
            <a:gd name="adj1" fmla="val 8345455"/>
            <a:gd name="adj2" fmla="val 10309091"/>
            <a:gd name="adj3" fmla="val 251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66378B-63BA-4D81-8E26-E505A1F65E3C}">
      <dsp:nvSpPr>
        <dsp:cNvPr id="0" name=""/>
        <dsp:cNvSpPr/>
      </dsp:nvSpPr>
      <dsp:spPr>
        <a:xfrm>
          <a:off x="419478" y="559984"/>
          <a:ext cx="5353736" cy="5353736"/>
        </a:xfrm>
        <a:prstGeom prst="blockArc">
          <a:avLst>
            <a:gd name="adj1" fmla="val 6381833"/>
            <a:gd name="adj2" fmla="val 8345460"/>
            <a:gd name="adj3" fmla="val 251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5E144-A41F-45E7-86FE-C2431770A450}">
      <dsp:nvSpPr>
        <dsp:cNvPr id="0" name=""/>
        <dsp:cNvSpPr/>
      </dsp:nvSpPr>
      <dsp:spPr>
        <a:xfrm>
          <a:off x="419471" y="559982"/>
          <a:ext cx="5353736" cy="5353736"/>
        </a:xfrm>
        <a:prstGeom prst="blockArc">
          <a:avLst>
            <a:gd name="adj1" fmla="val 4418176"/>
            <a:gd name="adj2" fmla="val 6381824"/>
            <a:gd name="adj3" fmla="val 251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7156E6-9DAD-46DB-A975-5B108C037141}">
      <dsp:nvSpPr>
        <dsp:cNvPr id="0" name=""/>
        <dsp:cNvSpPr/>
      </dsp:nvSpPr>
      <dsp:spPr>
        <a:xfrm>
          <a:off x="419475" y="559980"/>
          <a:ext cx="5353736" cy="5353736"/>
        </a:xfrm>
        <a:prstGeom prst="blockArc">
          <a:avLst>
            <a:gd name="adj1" fmla="val 2454545"/>
            <a:gd name="adj2" fmla="val 4418182"/>
            <a:gd name="adj3" fmla="val 251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E8E3C3-868E-43F2-848C-BE2C6A19653A}">
      <dsp:nvSpPr>
        <dsp:cNvPr id="0" name=""/>
        <dsp:cNvSpPr/>
      </dsp:nvSpPr>
      <dsp:spPr>
        <a:xfrm>
          <a:off x="419475" y="559980"/>
          <a:ext cx="5353736" cy="5353736"/>
        </a:xfrm>
        <a:prstGeom prst="blockArc">
          <a:avLst>
            <a:gd name="adj1" fmla="val 490909"/>
            <a:gd name="adj2" fmla="val 2454545"/>
            <a:gd name="adj3" fmla="val 251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84B8C-1AC6-4387-971A-85B777DEFE59}">
      <dsp:nvSpPr>
        <dsp:cNvPr id="0" name=""/>
        <dsp:cNvSpPr/>
      </dsp:nvSpPr>
      <dsp:spPr>
        <a:xfrm>
          <a:off x="419475" y="559980"/>
          <a:ext cx="5353736" cy="5353736"/>
        </a:xfrm>
        <a:prstGeom prst="blockArc">
          <a:avLst>
            <a:gd name="adj1" fmla="val 20127273"/>
            <a:gd name="adj2" fmla="val 490909"/>
            <a:gd name="adj3" fmla="val 251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2822E0-5186-4584-BF7F-9B8C5C0AFD8D}">
      <dsp:nvSpPr>
        <dsp:cNvPr id="0" name=""/>
        <dsp:cNvSpPr/>
      </dsp:nvSpPr>
      <dsp:spPr>
        <a:xfrm>
          <a:off x="419475" y="559980"/>
          <a:ext cx="5353736" cy="5353736"/>
        </a:xfrm>
        <a:prstGeom prst="blockArc">
          <a:avLst>
            <a:gd name="adj1" fmla="val 18163636"/>
            <a:gd name="adj2" fmla="val 20127273"/>
            <a:gd name="adj3" fmla="val 251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794D4A-A9A0-41AB-B87B-983F9E766F9F}">
      <dsp:nvSpPr>
        <dsp:cNvPr id="0" name=""/>
        <dsp:cNvSpPr/>
      </dsp:nvSpPr>
      <dsp:spPr>
        <a:xfrm>
          <a:off x="419475" y="559980"/>
          <a:ext cx="5353736" cy="5353736"/>
        </a:xfrm>
        <a:prstGeom prst="blockArc">
          <a:avLst>
            <a:gd name="adj1" fmla="val 16200000"/>
            <a:gd name="adj2" fmla="val 18163636"/>
            <a:gd name="adj3" fmla="val 251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C392C-A54B-46A1-8AEC-150FE1CBD6EC}">
      <dsp:nvSpPr>
        <dsp:cNvPr id="0" name=""/>
        <dsp:cNvSpPr/>
      </dsp:nvSpPr>
      <dsp:spPr>
        <a:xfrm>
          <a:off x="2376260" y="2495778"/>
          <a:ext cx="1333484" cy="13334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r" defTabSz="444500">
            <a:lnSpc>
              <a:spcPct val="90000"/>
            </a:lnSpc>
            <a:spcBef>
              <a:spcPct val="0"/>
            </a:spcBef>
            <a:spcAft>
              <a:spcPct val="35000"/>
            </a:spcAft>
          </a:pPr>
          <a:r>
            <a:rPr lang="en-US" sz="1000" kern="1200" dirty="0" smtClean="0">
              <a:latin typeface="Alice0 Lao" pitchFamily="34" charset="0"/>
            </a:rPr>
            <a:t>Local  level</a:t>
          </a:r>
          <a:endParaRPr lang="en-US" sz="1000" kern="1200" dirty="0">
            <a:latin typeface="Alice0 Lao" pitchFamily="34" charset="0"/>
          </a:endParaRPr>
        </a:p>
      </dsp:txBody>
      <dsp:txXfrm>
        <a:off x="2571544" y="2691062"/>
        <a:ext cx="942916" cy="942916"/>
      </dsp:txXfrm>
    </dsp:sp>
    <dsp:sp modelId="{BFA3A3D6-C023-4745-875F-F536D6302C89}">
      <dsp:nvSpPr>
        <dsp:cNvPr id="0" name=""/>
        <dsp:cNvSpPr/>
      </dsp:nvSpPr>
      <dsp:spPr>
        <a:xfrm>
          <a:off x="2501398" y="-119081"/>
          <a:ext cx="1189891" cy="1425333"/>
        </a:xfrm>
        <a:prstGeom prst="ellipse">
          <a:avLst/>
        </a:prstGeom>
        <a:solidFill>
          <a:srgbClr val="5ECA4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National secretary of committee for  Anti-trafficking</a:t>
          </a:r>
          <a:endParaRPr lang="en-US" sz="1000" kern="1200" dirty="0"/>
        </a:p>
      </dsp:txBody>
      <dsp:txXfrm>
        <a:off x="2675654" y="89654"/>
        <a:ext cx="841379" cy="1007863"/>
      </dsp:txXfrm>
    </dsp:sp>
    <dsp:sp modelId="{59EFF9B9-80B2-40B8-B2F6-7CDB774578A6}">
      <dsp:nvSpPr>
        <dsp:cNvPr id="0" name=""/>
        <dsp:cNvSpPr/>
      </dsp:nvSpPr>
      <dsp:spPr>
        <a:xfrm>
          <a:off x="4058681" y="546474"/>
          <a:ext cx="933438" cy="93343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Ministry of </a:t>
          </a:r>
          <a:r>
            <a:rPr lang="en-US" sz="1000" kern="1200" dirty="0" err="1" smtClean="0"/>
            <a:t>Labour</a:t>
          </a:r>
          <a:r>
            <a:rPr lang="en-US" sz="1000" kern="1200" dirty="0" smtClean="0"/>
            <a:t> and Social Welfare</a:t>
          </a:r>
          <a:endParaRPr lang="en-US" sz="1000" kern="1200" dirty="0"/>
        </a:p>
      </dsp:txBody>
      <dsp:txXfrm>
        <a:off x="4195380" y="683173"/>
        <a:ext cx="660040" cy="660040"/>
      </dsp:txXfrm>
    </dsp:sp>
    <dsp:sp modelId="{07F9E491-946A-4437-A4A7-2A5A5B234A73}">
      <dsp:nvSpPr>
        <dsp:cNvPr id="0" name=""/>
        <dsp:cNvSpPr/>
      </dsp:nvSpPr>
      <dsp:spPr>
        <a:xfrm>
          <a:off x="5034022" y="1672077"/>
          <a:ext cx="933438" cy="93343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r" defTabSz="488950">
            <a:lnSpc>
              <a:spcPct val="90000"/>
            </a:lnSpc>
            <a:spcBef>
              <a:spcPct val="0"/>
            </a:spcBef>
            <a:spcAft>
              <a:spcPct val="35000"/>
            </a:spcAft>
          </a:pPr>
          <a:r>
            <a:rPr lang="en-US" sz="1100" kern="1200" dirty="0" smtClean="0"/>
            <a:t>Ministry of Public Security </a:t>
          </a:r>
          <a:endParaRPr lang="en-US" sz="1100" kern="1200" dirty="0"/>
        </a:p>
      </dsp:txBody>
      <dsp:txXfrm>
        <a:off x="5170721" y="1808776"/>
        <a:ext cx="660040" cy="660040"/>
      </dsp:txXfrm>
    </dsp:sp>
    <dsp:sp modelId="{E8B4BE4A-B2C8-4F93-BB54-5212C268337F}">
      <dsp:nvSpPr>
        <dsp:cNvPr id="0" name=""/>
        <dsp:cNvSpPr/>
      </dsp:nvSpPr>
      <dsp:spPr>
        <a:xfrm>
          <a:off x="5245984" y="3146305"/>
          <a:ext cx="933438" cy="93343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Lao Woman Union</a:t>
          </a:r>
          <a:endParaRPr lang="en-US" sz="1000" kern="1200" dirty="0"/>
        </a:p>
      </dsp:txBody>
      <dsp:txXfrm>
        <a:off x="5382683" y="3283004"/>
        <a:ext cx="660040" cy="660040"/>
      </dsp:txXfrm>
    </dsp:sp>
    <dsp:sp modelId="{43EA8447-0FFB-42CC-B8E6-3F60BF6BB4C0}">
      <dsp:nvSpPr>
        <dsp:cNvPr id="0" name=""/>
        <dsp:cNvSpPr/>
      </dsp:nvSpPr>
      <dsp:spPr>
        <a:xfrm>
          <a:off x="4627270" y="4501099"/>
          <a:ext cx="933438" cy="933438"/>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NGOs</a:t>
          </a:r>
          <a:endParaRPr lang="en-US" sz="1000" kern="1200" dirty="0"/>
        </a:p>
      </dsp:txBody>
      <dsp:txXfrm>
        <a:off x="4763969" y="4637798"/>
        <a:ext cx="660040" cy="660040"/>
      </dsp:txXfrm>
    </dsp:sp>
    <dsp:sp modelId="{A5BCD085-1FAD-4BF7-8EBF-EBF10D762E80}">
      <dsp:nvSpPr>
        <dsp:cNvPr id="0" name=""/>
        <dsp:cNvSpPr/>
      </dsp:nvSpPr>
      <dsp:spPr>
        <a:xfrm>
          <a:off x="3374318" y="5306323"/>
          <a:ext cx="933438" cy="93343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Ministry Foreign Affaires</a:t>
          </a:r>
          <a:endParaRPr lang="en-US" sz="1000" kern="1200" dirty="0"/>
        </a:p>
      </dsp:txBody>
      <dsp:txXfrm>
        <a:off x="3511017" y="5443022"/>
        <a:ext cx="660040" cy="660040"/>
      </dsp:txXfrm>
    </dsp:sp>
    <dsp:sp modelId="{2B288B58-E7BE-4B24-850B-96AB21F56700}">
      <dsp:nvSpPr>
        <dsp:cNvPr id="0" name=""/>
        <dsp:cNvSpPr/>
      </dsp:nvSpPr>
      <dsp:spPr>
        <a:xfrm>
          <a:off x="1884923" y="5306323"/>
          <a:ext cx="933438" cy="93343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Ministry of Justice</a:t>
          </a:r>
          <a:endParaRPr lang="en-US" sz="1000" kern="1200" dirty="0"/>
        </a:p>
      </dsp:txBody>
      <dsp:txXfrm>
        <a:off x="2021622" y="5443022"/>
        <a:ext cx="660040" cy="660040"/>
      </dsp:txXfrm>
    </dsp:sp>
    <dsp:sp modelId="{3306CEC9-ABE4-43B9-B014-9D37BB6D12DC}">
      <dsp:nvSpPr>
        <dsp:cNvPr id="0" name=""/>
        <dsp:cNvSpPr/>
      </dsp:nvSpPr>
      <dsp:spPr>
        <a:xfrm>
          <a:off x="631978" y="4501099"/>
          <a:ext cx="933438" cy="93343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People public prosecute</a:t>
          </a:r>
          <a:endParaRPr lang="en-US" sz="1000" kern="1200" dirty="0"/>
        </a:p>
      </dsp:txBody>
      <dsp:txXfrm>
        <a:off x="768677" y="4637798"/>
        <a:ext cx="660040" cy="660040"/>
      </dsp:txXfrm>
    </dsp:sp>
    <dsp:sp modelId="{5189C42C-937C-4943-8A4E-80C96C651307}">
      <dsp:nvSpPr>
        <dsp:cNvPr id="0" name=""/>
        <dsp:cNvSpPr/>
      </dsp:nvSpPr>
      <dsp:spPr>
        <a:xfrm>
          <a:off x="13264" y="3146305"/>
          <a:ext cx="933438" cy="93343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People Supreme Court</a:t>
          </a:r>
          <a:endParaRPr lang="en-US" sz="1000" kern="1200" dirty="0"/>
        </a:p>
      </dsp:txBody>
      <dsp:txXfrm>
        <a:off x="149963" y="3283004"/>
        <a:ext cx="660040" cy="660040"/>
      </dsp:txXfrm>
    </dsp:sp>
    <dsp:sp modelId="{22CB4B27-2921-419C-94A9-59DBABC82EB5}">
      <dsp:nvSpPr>
        <dsp:cNvPr id="0" name=""/>
        <dsp:cNvSpPr/>
      </dsp:nvSpPr>
      <dsp:spPr>
        <a:xfrm>
          <a:off x="225226" y="1672077"/>
          <a:ext cx="933438" cy="933438"/>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Ministry of Health</a:t>
          </a:r>
          <a:endParaRPr lang="en-US" sz="1000" kern="1200" dirty="0"/>
        </a:p>
      </dsp:txBody>
      <dsp:txXfrm>
        <a:off x="361925" y="1808776"/>
        <a:ext cx="660040" cy="660040"/>
      </dsp:txXfrm>
    </dsp:sp>
    <dsp:sp modelId="{23EF264C-10B7-429D-8AF2-1DE84D0A02D6}">
      <dsp:nvSpPr>
        <dsp:cNvPr id="0" name=""/>
        <dsp:cNvSpPr/>
      </dsp:nvSpPr>
      <dsp:spPr>
        <a:xfrm>
          <a:off x="1200568" y="546474"/>
          <a:ext cx="933438" cy="93343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Ministry of Education</a:t>
          </a:r>
          <a:endParaRPr lang="en-US" sz="1000" kern="1200" dirty="0"/>
        </a:p>
      </dsp:txBody>
      <dsp:txXfrm>
        <a:off x="1337267" y="683173"/>
        <a:ext cx="660040" cy="660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4721DEB7-4BA0-49B5-9E66-248703DFBFB0}" type="datetimeFigureOut">
              <a:rPr lang="th-TH" smtClean="0"/>
              <a:pPr/>
              <a:t>22/08/55</a:t>
            </a:fld>
            <a:endParaRPr lang="th-TH"/>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0B6C0A8E-BFA5-43AD-B41A-5698BF3BA216}" type="slidenum">
              <a:rPr lang="th-TH" smtClean="0"/>
              <a:pPr/>
              <a:t>‹#›</a:t>
            </a:fld>
            <a:endParaRPr lang="th-TH"/>
          </a:p>
        </p:txBody>
      </p:sp>
    </p:spTree>
    <p:extLst>
      <p:ext uri="{BB962C8B-B14F-4D97-AF65-F5344CB8AC3E}">
        <p14:creationId xmlns:p14="http://schemas.microsoft.com/office/powerpoint/2010/main" val="414504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8EFE698A-0212-46D2-AFD2-508EE73AFFE0}" type="datetimeFigureOut">
              <a:rPr lang="en-US" smtClean="0"/>
              <a:pPr/>
              <a:t>8/22/2012</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CF94C7E-186E-46E1-B1AA-A6F9C94BAC16}" type="slidenum">
              <a:rPr lang="en-US" smtClean="0"/>
              <a:pPr/>
              <a:t>‹#›</a:t>
            </a:fld>
            <a:endParaRPr lang="en-US"/>
          </a:p>
        </p:txBody>
      </p:sp>
    </p:spTree>
    <p:extLst>
      <p:ext uri="{BB962C8B-B14F-4D97-AF65-F5344CB8AC3E}">
        <p14:creationId xmlns:p14="http://schemas.microsoft.com/office/powerpoint/2010/main" val="429080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4B5984-3331-41D4-9B7E-AAAD895BBA22}" type="slidenum">
              <a:rPr lang="th-TH" smtClean="0"/>
              <a:pPr/>
              <a:t>12</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A37512D-D365-45CB-A62C-27C13C666C3E}" type="datetimeFigureOut">
              <a:rPr lang="th-TH" smtClean="0"/>
              <a:pPr/>
              <a:t>22/08/55</a:t>
            </a:fld>
            <a:endParaRPr lang="th-TH"/>
          </a:p>
        </p:txBody>
      </p:sp>
      <p:sp>
        <p:nvSpPr>
          <p:cNvPr id="19" name="Footer Placeholder 18"/>
          <p:cNvSpPr>
            <a:spLocks noGrp="1"/>
          </p:cNvSpPr>
          <p:nvPr>
            <p:ph type="ftr" sz="quarter" idx="11"/>
          </p:nvPr>
        </p:nvSpPr>
        <p:spPr/>
        <p:txBody>
          <a:bodyPr/>
          <a:lstStyle/>
          <a:p>
            <a:endParaRPr lang="th-TH"/>
          </a:p>
        </p:txBody>
      </p:sp>
      <p:sp>
        <p:nvSpPr>
          <p:cNvPr id="27" name="Slide Number Placeholder 26"/>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37512D-D365-45CB-A62C-27C13C666C3E}" type="datetimeFigureOut">
              <a:rPr lang="th-TH" smtClean="0"/>
              <a:pPr/>
              <a:t>22/08/55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37512D-D365-45CB-A62C-27C13C666C3E}" type="datetimeFigureOut">
              <a:rPr lang="th-TH" smtClean="0"/>
              <a:pPr/>
              <a:t>22/08/55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37512D-D365-45CB-A62C-27C13C666C3E}" type="datetimeFigureOut">
              <a:rPr lang="th-TH" smtClean="0"/>
              <a:pPr/>
              <a:t>22/08/55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37512D-D365-45CB-A62C-27C13C666C3E}" type="datetimeFigureOut">
              <a:rPr lang="th-TH" smtClean="0"/>
              <a:pPr/>
              <a:t>22/08/55</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37512D-D365-45CB-A62C-27C13C666C3E}" type="datetimeFigureOut">
              <a:rPr lang="th-TH" smtClean="0"/>
              <a:pPr/>
              <a:t>22/08/55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37512D-D365-45CB-A62C-27C13C666C3E}" type="datetimeFigureOut">
              <a:rPr lang="th-TH" smtClean="0"/>
              <a:pPr/>
              <a:t>22/08/55</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37512D-D365-45CB-A62C-27C13C666C3E}" type="datetimeFigureOut">
              <a:rPr lang="th-TH" smtClean="0"/>
              <a:pPr/>
              <a:t>22/08/55</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7512D-D365-45CB-A62C-27C13C666C3E}" type="datetimeFigureOut">
              <a:rPr lang="th-TH" smtClean="0"/>
              <a:pPr/>
              <a:t>22/08/55</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37512D-D365-45CB-A62C-27C13C666C3E}" type="datetimeFigureOut">
              <a:rPr lang="th-TH" smtClean="0"/>
              <a:pPr/>
              <a:t>22/08/55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69069BA9-BF1B-44A4-9F02-E9E0E7563619}" type="slidenum">
              <a:rPr lang="th-TH" smtClean="0"/>
              <a:pPr/>
              <a:t>‹#›</a:t>
            </a:fld>
            <a:endParaRPr lang="th-TH"/>
          </a:p>
        </p:txBody>
      </p:sp>
    </p:spTree>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37512D-D365-45CB-A62C-27C13C666C3E}" type="datetimeFigureOut">
              <a:rPr lang="th-TH" smtClean="0"/>
              <a:pPr/>
              <a:t>22/08/55</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8077200" y="6356350"/>
            <a:ext cx="609600" cy="365125"/>
          </a:xfrm>
        </p:spPr>
        <p:txBody>
          <a:bodyPr/>
          <a:lstStyle/>
          <a:p>
            <a:fld id="{69069BA9-BF1B-44A4-9F02-E9E0E7563619}" type="slidenum">
              <a:rPr lang="th-TH" smtClean="0"/>
              <a:pPr/>
              <a:t>‹#›</a:t>
            </a:fld>
            <a:endParaRPr lang="th-T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37512D-D365-45CB-A62C-27C13C666C3E}" type="datetimeFigureOut">
              <a:rPr lang="th-TH" smtClean="0"/>
              <a:pPr/>
              <a:t>22/08/55</a:t>
            </a:fld>
            <a:endParaRPr lang="th-T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h-T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69BA9-BF1B-44A4-9F02-E9E0E7563619}" type="slidenum">
              <a:rPr lang="th-TH" smtClean="0"/>
              <a:pPr/>
              <a:t>‹#›</a:t>
            </a:fld>
            <a:endParaRPr lang="th-T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normAutofit fontScale="92500" lnSpcReduction="20000"/>
          </a:bodyPr>
          <a:lstStyle/>
          <a:p>
            <a:pPr marL="0" indent="0">
              <a:buNone/>
            </a:pPr>
            <a:endParaRPr lang="en-US" dirty="0"/>
          </a:p>
          <a:p>
            <a:pPr marL="0" indent="0">
              <a:buNone/>
            </a:pPr>
            <a:endParaRPr lang="en-US" dirty="0" smtClean="0"/>
          </a:p>
          <a:p>
            <a:pPr marL="0" indent="0" algn="ctr">
              <a:buNone/>
            </a:pPr>
            <a:r>
              <a:rPr lang="en-US" sz="6600" dirty="0">
                <a:latin typeface="Saysettha OT" pitchFamily="34" charset="-34"/>
                <a:cs typeface="Saysettha OT" pitchFamily="34" charset="-34"/>
              </a:rPr>
              <a:t>Presentation</a:t>
            </a:r>
            <a:r>
              <a:rPr lang="en-US" sz="6600" dirty="0" smtClean="0"/>
              <a:t> </a:t>
            </a:r>
            <a:r>
              <a:rPr lang="en-US" sz="6600" b="1" dirty="0">
                <a:effectLst>
                  <a:outerShdw blurRad="38100" dist="25500" dir="5400000" algn="tl" rotWithShape="0">
                    <a:srgbClr val="000000">
                      <a:satMod val="180000"/>
                      <a:alpha val="75000"/>
                    </a:srgbClr>
                  </a:outerShdw>
                </a:effectLst>
                <a:latin typeface="Saysettha OT" pitchFamily="34" charset="-34"/>
                <a:cs typeface="Saysettha OT" pitchFamily="34" charset="-34"/>
              </a:rPr>
              <a:t>on</a:t>
            </a:r>
          </a:p>
          <a:p>
            <a:pPr marL="0" lvl="0" indent="0" algn="ctr">
              <a:buNone/>
            </a:pPr>
            <a:endParaRPr lang="en-US" sz="6000" b="1" dirty="0">
              <a:effectLst>
                <a:outerShdw blurRad="38100" dist="25500" dir="5400000" algn="tl" rotWithShape="0">
                  <a:srgbClr val="000000">
                    <a:satMod val="180000"/>
                    <a:alpha val="75000"/>
                  </a:srgbClr>
                </a:outerShdw>
              </a:effectLst>
              <a:latin typeface="Saysettha OT" pitchFamily="34" charset="-34"/>
              <a:cs typeface="Saysettha OT" pitchFamily="34" charset="-34"/>
            </a:endParaRPr>
          </a:p>
          <a:p>
            <a:pPr marL="0" indent="0" algn="ctr">
              <a:buNone/>
            </a:pPr>
            <a:r>
              <a:rPr lang="en-US" sz="6000" b="1" dirty="0">
                <a:latin typeface="Saysettha OT" pitchFamily="34" charset="-34"/>
                <a:cs typeface="Saysettha OT" pitchFamily="34" charset="-34"/>
              </a:rPr>
              <a:t>Processing of return and reintegration</a:t>
            </a:r>
          </a:p>
          <a:p>
            <a:pPr marL="0" lvl="0" indent="0" algn="ctr">
              <a:buNone/>
            </a:pPr>
            <a:endParaRPr lang="en-US" sz="6000" b="1" dirty="0">
              <a:effectLst>
                <a:outerShdw blurRad="38100" dist="25500" dir="5400000" algn="tl" rotWithShape="0">
                  <a:srgbClr val="000000">
                    <a:satMod val="180000"/>
                    <a:alpha val="75000"/>
                  </a:srgbClr>
                </a:outerShdw>
              </a:effectLst>
              <a:latin typeface="Saysettha OT" pitchFamily="34" charset="-34"/>
              <a:cs typeface="Saysettha OT" pitchFamily="34" charset="-34"/>
            </a:endParaRPr>
          </a:p>
          <a:p>
            <a:pPr marL="0" lvl="0" indent="0" algn="ctr">
              <a:buNone/>
            </a:pPr>
            <a:r>
              <a:rPr lang="en-US" sz="6000" b="1" dirty="0">
                <a:effectLst>
                  <a:outerShdw blurRad="38100" dist="25500" dir="5400000" algn="tl" rotWithShape="0">
                    <a:srgbClr val="000000">
                      <a:satMod val="180000"/>
                      <a:alpha val="75000"/>
                    </a:srgbClr>
                  </a:outerShdw>
                </a:effectLst>
                <a:latin typeface="Saysettha OT" pitchFamily="34" charset="-34"/>
                <a:cs typeface="Saysettha OT" pitchFamily="34" charset="-34"/>
              </a:rPr>
              <a:t> </a:t>
            </a:r>
            <a:r>
              <a:rPr lang="en-US" sz="6000" b="1" dirty="0" smtClean="0">
                <a:effectLst>
                  <a:outerShdw blurRad="38100" dist="25500" dir="5400000" algn="tl" rotWithShape="0">
                    <a:srgbClr val="000000">
                      <a:satMod val="180000"/>
                      <a:alpha val="75000"/>
                    </a:srgbClr>
                  </a:outerShdw>
                </a:effectLst>
                <a:latin typeface="Saysettha OT" pitchFamily="34" charset="-34"/>
                <a:cs typeface="Saysettha OT" pitchFamily="34" charset="-34"/>
              </a:rPr>
              <a:t>Lao </a:t>
            </a:r>
            <a:r>
              <a:rPr lang="en-US" sz="6000" b="1" dirty="0">
                <a:effectLst>
                  <a:outerShdw blurRad="38100" dist="25500" dir="5400000" algn="tl" rotWithShape="0">
                    <a:srgbClr val="000000">
                      <a:satMod val="180000"/>
                      <a:alpha val="75000"/>
                    </a:srgbClr>
                  </a:outerShdw>
                </a:effectLst>
                <a:latin typeface="Saysettha OT" pitchFamily="34" charset="-34"/>
                <a:cs typeface="Saysettha OT" pitchFamily="34" charset="-34"/>
              </a:rPr>
              <a:t>PDR</a:t>
            </a:r>
          </a:p>
          <a:p>
            <a:pPr marL="0" indent="0" algn="ctr">
              <a:buNone/>
            </a:pPr>
            <a:endParaRPr lang="th-TH" sz="6000" i="1" dirty="0"/>
          </a:p>
        </p:txBody>
      </p:sp>
    </p:spTree>
    <p:extLst>
      <p:ext uri="{BB962C8B-B14F-4D97-AF65-F5344CB8AC3E}">
        <p14:creationId xmlns:p14="http://schemas.microsoft.com/office/powerpoint/2010/main" val="1014245414"/>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normAutofit/>
          </a:bodyPr>
          <a:lstStyle/>
          <a:p>
            <a:pPr algn="ctr"/>
            <a:r>
              <a:rPr lang="en-GB" sz="3600" dirty="0" smtClean="0">
                <a:solidFill>
                  <a:schemeClr val="tx1"/>
                </a:solidFill>
                <a:latin typeface="Saysettha OT" pitchFamily="34" charset="-34"/>
                <a:cs typeface="Saysettha OT" pitchFamily="34" charset="-34"/>
              </a:rPr>
              <a:t> Coordination Mechanism</a:t>
            </a:r>
            <a:endParaRPr lang="en-US" sz="3600" dirty="0">
              <a:solidFill>
                <a:schemeClr val="tx1"/>
              </a:solidFill>
            </a:endParaRPr>
          </a:p>
        </p:txBody>
      </p:sp>
      <p:sp>
        <p:nvSpPr>
          <p:cNvPr id="3" name="Content Placeholder 2"/>
          <p:cNvSpPr>
            <a:spLocks noGrp="1"/>
          </p:cNvSpPr>
          <p:nvPr>
            <p:ph idx="1"/>
          </p:nvPr>
        </p:nvSpPr>
        <p:spPr/>
        <p:txBody>
          <a:bodyPr>
            <a:normAutofit fontScale="25000" lnSpcReduction="20000"/>
          </a:bodyPr>
          <a:lstStyle/>
          <a:p>
            <a:pPr>
              <a:buNone/>
            </a:pPr>
            <a:r>
              <a:rPr lang="en-GB" sz="4500" dirty="0" smtClean="0">
                <a:solidFill>
                  <a:schemeClr val="bg1">
                    <a:lumMod val="95000"/>
                    <a:lumOff val="5000"/>
                  </a:schemeClr>
                </a:solidFill>
                <a:latin typeface="Saysettha OT" pitchFamily="34" charset="-34"/>
                <a:cs typeface="Saysettha OT" pitchFamily="34" charset="-34"/>
              </a:rPr>
              <a:t>   </a:t>
            </a:r>
            <a:r>
              <a:rPr lang="en-GB" sz="9600" dirty="0" smtClean="0">
                <a:latin typeface="Saysettha OT" pitchFamily="34" charset="-34"/>
                <a:cs typeface="Saysettha OT" pitchFamily="34" charset="-34"/>
              </a:rPr>
              <a:t>Based on MOU Lao -Thai on Against  Human</a:t>
            </a:r>
          </a:p>
          <a:p>
            <a:pPr>
              <a:buNone/>
            </a:pPr>
            <a:r>
              <a:rPr lang="en-GB" sz="9600" dirty="0" smtClean="0">
                <a:latin typeface="Saysettha OT" pitchFamily="34" charset="-34"/>
                <a:cs typeface="Saysettha OT" pitchFamily="34" charset="-34"/>
              </a:rPr>
              <a:t> Trafficking </a:t>
            </a:r>
            <a:r>
              <a:rPr lang="en-GB" sz="8600" dirty="0" smtClean="0">
                <a:latin typeface="Saysettha OT" pitchFamily="34" charset="-34"/>
                <a:cs typeface="Saysettha OT" pitchFamily="34" charset="-34"/>
              </a:rPr>
              <a:t>Since 2007 Lao-Thai have conducted a regular  Cases Management Meeting ( CMM ), has implemented 12 meetings</a:t>
            </a:r>
          </a:p>
          <a:p>
            <a:pPr>
              <a:buNone/>
            </a:pPr>
            <a:r>
              <a:rPr lang="en-GB" sz="8600" dirty="0" smtClean="0">
                <a:latin typeface="Saysettha OT" pitchFamily="34" charset="-34"/>
                <a:cs typeface="Saysettha OT" pitchFamily="34" charset="-34"/>
              </a:rPr>
              <a:t>   </a:t>
            </a:r>
          </a:p>
          <a:p>
            <a:pPr>
              <a:buNone/>
            </a:pPr>
            <a:r>
              <a:rPr lang="en-GB" sz="8600" dirty="0" smtClean="0">
                <a:latin typeface="Saysettha OT" pitchFamily="34" charset="-34"/>
                <a:cs typeface="Saysettha OT" pitchFamily="34" charset="-34"/>
              </a:rPr>
              <a:t>  Purpose of the CMM are :</a:t>
            </a:r>
          </a:p>
          <a:p>
            <a:r>
              <a:rPr lang="en-GB" sz="8600" dirty="0" smtClean="0">
                <a:latin typeface="Saysettha OT" pitchFamily="34" charset="-34"/>
                <a:cs typeface="Saysettha OT" pitchFamily="34" charset="-34"/>
              </a:rPr>
              <a:t>Cooperation in the suppression of human trafficker,</a:t>
            </a:r>
          </a:p>
          <a:p>
            <a:r>
              <a:rPr lang="en-GB" sz="8600" dirty="0" smtClean="0">
                <a:latin typeface="Saysettha OT" pitchFamily="34" charset="-34"/>
                <a:cs typeface="Saysettha OT" pitchFamily="34" charset="-34"/>
              </a:rPr>
              <a:t>Preventive measure </a:t>
            </a:r>
          </a:p>
          <a:p>
            <a:r>
              <a:rPr lang="en-GB" sz="8600" dirty="0" smtClean="0">
                <a:latin typeface="Saysettha OT" pitchFamily="34" charset="-34"/>
                <a:cs typeface="Saysettha OT" pitchFamily="34" charset="-34"/>
              </a:rPr>
              <a:t>Repatriation</a:t>
            </a:r>
          </a:p>
          <a:p>
            <a:pPr>
              <a:buNone/>
            </a:pPr>
            <a:endParaRPr lang="en-GB" sz="5100" dirty="0" smtClean="0">
              <a:latin typeface="Saysettha OT" pitchFamily="34" charset="-34"/>
              <a:cs typeface="Saysettha OT" pitchFamily="34" charset="-34"/>
            </a:endParaRPr>
          </a:p>
          <a:p>
            <a:pPr>
              <a:buNone/>
            </a:pPr>
            <a:r>
              <a:rPr lang="en-GB" sz="5100" dirty="0" smtClean="0">
                <a:latin typeface="Saysettha OT" pitchFamily="34" charset="-34"/>
                <a:cs typeface="Saysettha OT" pitchFamily="34" charset="-34"/>
              </a:rPr>
              <a:t>  </a:t>
            </a:r>
          </a:p>
          <a:p>
            <a:pPr>
              <a:buNone/>
            </a:pPr>
            <a:endParaRPr lang="en-GB" sz="2800" dirty="0" smtClean="0">
              <a:solidFill>
                <a:schemeClr val="bg1">
                  <a:lumMod val="95000"/>
                  <a:lumOff val="5000"/>
                </a:schemeClr>
              </a:solidFill>
              <a:latin typeface="Saysettha OT" pitchFamily="34" charset="-34"/>
              <a:cs typeface="Saysettha OT" pitchFamily="34" charset="-34"/>
            </a:endParaRPr>
          </a:p>
          <a:p>
            <a:pPr>
              <a:buNone/>
            </a:pPr>
            <a:endParaRPr lang="en-GB" sz="2800" dirty="0" smtClean="0">
              <a:solidFill>
                <a:schemeClr val="bg1">
                  <a:lumMod val="95000"/>
                  <a:lumOff val="5000"/>
                </a:schemeClr>
              </a:solidFill>
              <a:latin typeface="Saysettha OT" pitchFamily="34" charset="-34"/>
              <a:cs typeface="Saysettha OT" pitchFamily="34" charset="-34"/>
            </a:endParaRPr>
          </a:p>
          <a:p>
            <a:pPr>
              <a:buNone/>
            </a:pPr>
            <a:endParaRPr lang="en-GB" sz="2800" dirty="0" smtClean="0">
              <a:solidFill>
                <a:schemeClr val="bg1">
                  <a:lumMod val="95000"/>
                  <a:lumOff val="5000"/>
                </a:schemeClr>
              </a:solidFill>
              <a:latin typeface="Saysettha OT" pitchFamily="34" charset="-34"/>
              <a:cs typeface="Saysettha OT" pitchFamily="34" charset="-34"/>
            </a:endParaRPr>
          </a:p>
          <a:p>
            <a:pPr>
              <a:buNone/>
            </a:pPr>
            <a:r>
              <a:rPr lang="en-GB" sz="2800" dirty="0" smtClean="0">
                <a:solidFill>
                  <a:schemeClr val="bg1">
                    <a:lumMod val="95000"/>
                    <a:lumOff val="5000"/>
                  </a:schemeClr>
                </a:solidFill>
                <a:latin typeface="Saysettha OT" pitchFamily="34" charset="-34"/>
                <a:cs typeface="Saysettha OT" pitchFamily="34" charset="-34"/>
              </a:rPr>
              <a:t>   </a:t>
            </a:r>
            <a:endParaRPr lang="en-US" dirty="0"/>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123+122\DSC01284.JPG"/>
          <p:cNvPicPr>
            <a:picLocks noChangeAspect="1" noChangeArrowheads="1"/>
          </p:cNvPicPr>
          <p:nvPr/>
        </p:nvPicPr>
        <p:blipFill>
          <a:blip r:embed="rId2" cstate="print"/>
          <a:srcRect/>
          <a:stretch>
            <a:fillRect/>
          </a:stretch>
        </p:blipFill>
        <p:spPr bwMode="auto">
          <a:xfrm>
            <a:off x="0" y="3214687"/>
            <a:ext cx="4643438" cy="3643314"/>
          </a:xfrm>
          <a:prstGeom prst="rect">
            <a:avLst/>
          </a:prstGeom>
          <a:noFill/>
        </p:spPr>
      </p:pic>
      <p:pic>
        <p:nvPicPr>
          <p:cNvPr id="2051" name="Picture 3" descr="E:\G123+122\DSC01329.JPG"/>
          <p:cNvPicPr>
            <a:picLocks noChangeAspect="1" noChangeArrowheads="1"/>
          </p:cNvPicPr>
          <p:nvPr/>
        </p:nvPicPr>
        <p:blipFill>
          <a:blip r:embed="rId3" cstate="print"/>
          <a:srcRect/>
          <a:stretch>
            <a:fillRect/>
          </a:stretch>
        </p:blipFill>
        <p:spPr bwMode="auto">
          <a:xfrm>
            <a:off x="4643438" y="-1"/>
            <a:ext cx="4500562" cy="3215247"/>
          </a:xfrm>
          <a:prstGeom prst="rect">
            <a:avLst/>
          </a:prstGeom>
          <a:noFill/>
        </p:spPr>
      </p:pic>
      <p:pic>
        <p:nvPicPr>
          <p:cNvPr id="2053" name="Picture 5" descr="D:\115 &amp; monitoring\DSC09882.JPG"/>
          <p:cNvPicPr>
            <a:picLocks noChangeAspect="1" noChangeArrowheads="1"/>
          </p:cNvPicPr>
          <p:nvPr/>
        </p:nvPicPr>
        <p:blipFill>
          <a:blip r:embed="rId4" cstate="print"/>
          <a:srcRect/>
          <a:stretch>
            <a:fillRect/>
          </a:stretch>
        </p:blipFill>
        <p:spPr bwMode="auto">
          <a:xfrm>
            <a:off x="0" y="0"/>
            <a:ext cx="4643438" cy="3214686"/>
          </a:xfrm>
          <a:prstGeom prst="rect">
            <a:avLst/>
          </a:prstGeom>
          <a:noFill/>
        </p:spPr>
      </p:pic>
      <p:sp>
        <p:nvSpPr>
          <p:cNvPr id="6" name="Subtitle 2"/>
          <p:cNvSpPr txBox="1">
            <a:spLocks/>
          </p:cNvSpPr>
          <p:nvPr/>
        </p:nvSpPr>
        <p:spPr>
          <a:xfrm>
            <a:off x="500034" y="2571744"/>
            <a:ext cx="8286776" cy="1071570"/>
          </a:xfrm>
          <a:prstGeom prst="rect">
            <a:avLst/>
          </a:prstGeom>
        </p:spPr>
        <p:txBody>
          <a:bodyPr vert="horz" lIns="0" rIns="18288">
            <a:noAutofit/>
          </a:bodyPr>
          <a:lstStyle/>
          <a:p>
            <a:pPr lvl="1">
              <a:spcBef>
                <a:spcPct val="20000"/>
              </a:spcBef>
              <a:buClr>
                <a:schemeClr val="accent1"/>
              </a:buClr>
              <a:buSzPct val="85000"/>
              <a:defRPr/>
            </a:pPr>
            <a:r>
              <a:rPr lang="en-US" sz="4000" b="1" dirty="0" err="1" smtClean="0">
                <a:latin typeface="Saysettha Unicode" pitchFamily="34" charset="-34"/>
                <a:cs typeface="Saysettha Unicode" pitchFamily="34" charset="-34"/>
              </a:rPr>
              <a:t>Repratriation</a:t>
            </a:r>
            <a:r>
              <a:rPr lang="en-US" sz="4000" b="1" dirty="0" smtClean="0">
                <a:latin typeface="Saysettha Unicode" pitchFamily="34" charset="-34"/>
                <a:cs typeface="Saysettha Unicode" pitchFamily="34" charset="-34"/>
              </a:rPr>
              <a:t> and </a:t>
            </a:r>
            <a:r>
              <a:rPr lang="en-US" sz="4000" b="1" dirty="0" err="1" smtClean="0">
                <a:latin typeface="Saysettha Unicode" pitchFamily="34" charset="-34"/>
                <a:cs typeface="Saysettha Unicode" pitchFamily="34" charset="-34"/>
              </a:rPr>
              <a:t>reintergration</a:t>
            </a:r>
            <a:endParaRPr lang="en-US" sz="4000" b="1" dirty="0" smtClean="0">
              <a:latin typeface="Saysettha Unicode" pitchFamily="34" charset="-34"/>
              <a:cs typeface="Saysettha Unicode" pitchFamily="34" charset="-34"/>
            </a:endParaRPr>
          </a:p>
          <a:p>
            <a:pPr marL="457200" marR="0" lvl="1"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4000" b="1" i="0" u="none" strike="noStrike" kern="1200" cap="none" spc="0" normalizeH="0" baseline="0" noProof="0" dirty="0" smtClean="0">
                <a:ln>
                  <a:noFill/>
                </a:ln>
                <a:effectLst/>
                <a:uLnTx/>
                <a:uFillTx/>
                <a:latin typeface="Saysettha Unicode" pitchFamily="34" charset="-34"/>
                <a:ea typeface="+mn-ea"/>
                <a:cs typeface="Saysettha Unicode" pitchFamily="34" charset="-34"/>
              </a:rPr>
              <a:t>		</a:t>
            </a:r>
          </a:p>
          <a:p>
            <a:pPr marL="1828800" marR="0" lvl="4" indent="0" algn="l" defTabSz="914400" rtl="0" eaLnBrk="1" fontAlgn="auto" latinLnBrk="0" hangingPunct="1">
              <a:lnSpc>
                <a:spcPct val="100000"/>
              </a:lnSpc>
              <a:spcBef>
                <a:spcPct val="20000"/>
              </a:spcBef>
              <a:spcAft>
                <a:spcPts val="0"/>
              </a:spcAft>
              <a:buClr>
                <a:schemeClr val="accent4"/>
              </a:buClr>
              <a:buSzPct val="65000"/>
              <a:buFontTx/>
              <a:buChar char="-"/>
              <a:tabLst/>
              <a:defRPr/>
            </a:pPr>
            <a:endParaRPr kumimoji="0" lang="en-US" sz="4000" b="1" i="0" u="none" strike="noStrike" kern="1200" cap="none" spc="0" normalizeH="0" baseline="0" noProof="0" dirty="0" smtClean="0">
              <a:ln>
                <a:noFill/>
              </a:ln>
              <a:solidFill>
                <a:schemeClr val="bg1"/>
              </a:solidFill>
              <a:effectLst/>
              <a:uLnTx/>
              <a:uFillTx/>
              <a:latin typeface="Saysettha Unicode" pitchFamily="34" charset="-34"/>
              <a:ea typeface="+mn-ea"/>
              <a:cs typeface="Saysettha Unicode" pitchFamily="34" charset="-34"/>
            </a:endParaRPr>
          </a:p>
        </p:txBody>
      </p:sp>
      <p:pic>
        <p:nvPicPr>
          <p:cNvPr id="1026" name="Picture 2" descr="D:\115 &amp; monitoring\DSC09954.JPG"/>
          <p:cNvPicPr>
            <a:picLocks noChangeAspect="1" noChangeArrowheads="1"/>
          </p:cNvPicPr>
          <p:nvPr/>
        </p:nvPicPr>
        <p:blipFill>
          <a:blip r:embed="rId5" cstate="print"/>
          <a:srcRect/>
          <a:stretch>
            <a:fillRect/>
          </a:stretch>
        </p:blipFill>
        <p:spPr bwMode="auto">
          <a:xfrm>
            <a:off x="4605339" y="3143248"/>
            <a:ext cx="4538661" cy="371475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8766514"/>
              </p:ext>
            </p:extLst>
          </p:nvPr>
        </p:nvGraphicFramePr>
        <p:xfrm>
          <a:off x="2771800" y="357166"/>
          <a:ext cx="6192688"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107504" y="1412776"/>
            <a:ext cx="2448272" cy="4752528"/>
          </a:xfrm>
          <a:effectLst>
            <a:glow rad="228600">
              <a:schemeClr val="accent5">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2800" dirty="0" smtClean="0"/>
              <a:t>Collaboration between central level and Local level</a:t>
            </a:r>
            <a:endParaRPr lang="en-US" sz="2800" dirty="0"/>
          </a:p>
        </p:txBody>
      </p:sp>
    </p:spTree>
    <p:extLst>
      <p:ext uri="{BB962C8B-B14F-4D97-AF65-F5344CB8AC3E}">
        <p14:creationId xmlns:p14="http://schemas.microsoft.com/office/powerpoint/2010/main" val="1331296107"/>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Lessons  learned</a:t>
            </a:r>
            <a:endParaRPr lang="en-US" sz="3600" b="1" dirty="0"/>
          </a:p>
        </p:txBody>
      </p:sp>
      <p:sp>
        <p:nvSpPr>
          <p:cNvPr id="3" name="Content Placeholder 2"/>
          <p:cNvSpPr>
            <a:spLocks noGrp="1"/>
          </p:cNvSpPr>
          <p:nvPr>
            <p:ph idx="1"/>
          </p:nvPr>
        </p:nvSpPr>
        <p:spPr>
          <a:xfrm>
            <a:off x="428596" y="2285992"/>
            <a:ext cx="8229600" cy="4389120"/>
          </a:xfrm>
        </p:spPr>
        <p:txBody>
          <a:bodyPr>
            <a:normAutofit fontScale="77500" lnSpcReduction="20000"/>
          </a:bodyPr>
          <a:lstStyle/>
          <a:p>
            <a:r>
              <a:rPr lang="en-US" sz="2800" dirty="0" smtClean="0">
                <a:latin typeface="Saysettha OT" pitchFamily="34" charset="-34"/>
                <a:cs typeface="Saysettha OT" pitchFamily="34" charset="-34"/>
              </a:rPr>
              <a:t>Conduct the  job creation assessment needs  and </a:t>
            </a:r>
          </a:p>
          <a:p>
            <a:pPr>
              <a:buNone/>
            </a:pPr>
            <a:r>
              <a:rPr lang="en-US" sz="2800" dirty="0" smtClean="0">
                <a:latin typeface="Saysettha OT" pitchFamily="34" charset="-34"/>
                <a:cs typeface="Saysettha OT" pitchFamily="34" charset="-34"/>
              </a:rPr>
              <a:t> provide vocational training</a:t>
            </a:r>
          </a:p>
          <a:p>
            <a:pPr>
              <a:buNone/>
            </a:pPr>
            <a:endParaRPr lang="en-US" sz="2800" dirty="0" smtClean="0">
              <a:latin typeface="Saysettha OT" pitchFamily="34" charset="-34"/>
              <a:cs typeface="Saysettha OT" pitchFamily="34" charset="-34"/>
            </a:endParaRPr>
          </a:p>
          <a:p>
            <a:r>
              <a:rPr lang="en-US" sz="2800" dirty="0" smtClean="0">
                <a:latin typeface="Saysettha OT" pitchFamily="34" charset="-34"/>
                <a:cs typeface="Saysettha OT" pitchFamily="34" charset="-34"/>
              </a:rPr>
              <a:t>Awareness raising in the national wide  on Danger</a:t>
            </a:r>
          </a:p>
          <a:p>
            <a:pPr>
              <a:buNone/>
            </a:pPr>
            <a:r>
              <a:rPr lang="en-US" sz="2800" dirty="0" smtClean="0">
                <a:latin typeface="Saysettha OT" pitchFamily="34" charset="-34"/>
                <a:cs typeface="Saysettha OT" pitchFamily="34" charset="-34"/>
              </a:rPr>
              <a:t> Illegally Working in Abroad</a:t>
            </a:r>
          </a:p>
          <a:p>
            <a:pPr>
              <a:buNone/>
            </a:pPr>
            <a:r>
              <a:rPr lang="en-US" sz="2800" dirty="0" smtClean="0">
                <a:latin typeface="Saysettha OT" pitchFamily="34" charset="-34"/>
                <a:cs typeface="Saysettha OT" pitchFamily="34" charset="-34"/>
              </a:rPr>
              <a:t> </a:t>
            </a:r>
          </a:p>
          <a:p>
            <a:r>
              <a:rPr lang="en-US" sz="2800" dirty="0" smtClean="0">
                <a:latin typeface="Saysettha OT" pitchFamily="34" charset="-34"/>
                <a:cs typeface="Saysettha OT" pitchFamily="34" charset="-34"/>
              </a:rPr>
              <a:t>Improving the process of recruitment employment </a:t>
            </a:r>
          </a:p>
          <a:p>
            <a:pPr>
              <a:buNone/>
            </a:pPr>
            <a:endParaRPr lang="en-US" sz="2800" dirty="0" smtClean="0">
              <a:latin typeface="Saysettha OT" pitchFamily="34" charset="-34"/>
              <a:cs typeface="Saysettha OT" pitchFamily="34" charset="-34"/>
            </a:endParaRPr>
          </a:p>
          <a:p>
            <a:r>
              <a:rPr lang="en-US" sz="2800" b="1" dirty="0" smtClean="0">
                <a:effectLst>
                  <a:outerShdw blurRad="38100" dist="25500" dir="5400000" algn="tl" rotWithShape="0">
                    <a:srgbClr val="000000">
                      <a:satMod val="180000"/>
                      <a:alpha val="75000"/>
                    </a:srgbClr>
                  </a:outerShdw>
                </a:effectLst>
                <a:latin typeface="Saysettha OT" pitchFamily="34" charset="-34"/>
                <a:cs typeface="Saysettha OT" pitchFamily="34" charset="-34"/>
              </a:rPr>
              <a:t>Registration in the destination countries  is not alternative way to stop the illegal migration </a:t>
            </a:r>
            <a:r>
              <a:rPr lang="en-US" sz="2800" dirty="0" smtClean="0"/>
              <a:t> </a:t>
            </a:r>
          </a:p>
          <a:p>
            <a:pPr>
              <a:buNone/>
            </a:pPr>
            <a:r>
              <a:rPr lang="en-US" sz="2800" dirty="0" smtClean="0"/>
              <a:t>   </a:t>
            </a:r>
          </a:p>
          <a:p>
            <a:pPr>
              <a:buNone/>
            </a:pPr>
            <a:endParaRPr lang="en-US" dirty="0" smtClean="0"/>
          </a:p>
          <a:p>
            <a:pPr>
              <a:buNone/>
            </a:pP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b="0" i="1" dirty="0" smtClean="0">
                <a:solidFill>
                  <a:schemeClr val="tx1"/>
                </a:solidFill>
                <a:latin typeface="Saysettha OT" pitchFamily="34" charset="-34"/>
                <a:cs typeface="Saysettha OT" pitchFamily="34" charset="-34"/>
              </a:rPr>
              <a:t>Thank you</a:t>
            </a:r>
            <a:endParaRPr lang="en-US" sz="6000" b="0" i="1" dirty="0">
              <a:solidFill>
                <a:schemeClr val="tx1"/>
              </a:solidFill>
              <a:latin typeface="Saysettha OT" pitchFamily="34" charset="-34"/>
              <a:cs typeface="Saysettha OT" pitchFamily="34" charset="-34"/>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1"/>
                </a:solidFill>
                <a:latin typeface="Saysettha OT" pitchFamily="34" charset="-34"/>
                <a:cs typeface="Saysettha OT" pitchFamily="34" charset="-34"/>
              </a:rPr>
              <a:t>Presentation </a:t>
            </a:r>
            <a:r>
              <a:rPr lang="en-US" sz="5400" dirty="0" smtClean="0">
                <a:solidFill>
                  <a:schemeClr val="tx1"/>
                </a:solidFill>
                <a:latin typeface="Saysettha OT" pitchFamily="34" charset="-34"/>
                <a:cs typeface="Saysettha OT" pitchFamily="34" charset="-34"/>
              </a:rPr>
              <a:t>Contents</a:t>
            </a:r>
            <a:endParaRPr lang="th-TH" dirty="0"/>
          </a:p>
        </p:txBody>
      </p:sp>
      <p:sp>
        <p:nvSpPr>
          <p:cNvPr id="3" name="Content Placeholder 2"/>
          <p:cNvSpPr>
            <a:spLocks noGrp="1"/>
          </p:cNvSpPr>
          <p:nvPr>
            <p:ph idx="1"/>
          </p:nvPr>
        </p:nvSpPr>
        <p:spPr>
          <a:xfrm>
            <a:off x="457200" y="2564904"/>
            <a:ext cx="8229600" cy="3759696"/>
          </a:xfrm>
        </p:spPr>
        <p:txBody>
          <a:bodyPr/>
          <a:lstStyle/>
          <a:p>
            <a:pPr marL="742950" lvl="0" indent="-742950">
              <a:spcBef>
                <a:spcPct val="0"/>
              </a:spcBef>
              <a:buFont typeface="Wingdings" pitchFamily="2" charset="2"/>
              <a:buChar char="q"/>
              <a:defRPr/>
            </a:pPr>
            <a:r>
              <a:rPr lang="en-US" sz="3200" b="1" dirty="0">
                <a:latin typeface="Saysettha OT" pitchFamily="34" charset="-34"/>
                <a:cs typeface="Saysettha OT" pitchFamily="34" charset="-34"/>
              </a:rPr>
              <a:t>Processing of return and </a:t>
            </a:r>
            <a:r>
              <a:rPr lang="en-US" sz="3200" b="1" dirty="0" smtClean="0">
                <a:latin typeface="Saysettha OT" pitchFamily="34" charset="-34"/>
                <a:cs typeface="Saysettha OT" pitchFamily="34" charset="-34"/>
              </a:rPr>
              <a:t>reintegration</a:t>
            </a:r>
          </a:p>
          <a:p>
            <a:pPr marL="0" lvl="0" indent="0">
              <a:spcBef>
                <a:spcPct val="0"/>
              </a:spcBef>
              <a:buNone/>
              <a:defRPr/>
            </a:pPr>
            <a:endParaRPr lang="en-US" sz="3200" b="1" dirty="0" smtClean="0">
              <a:latin typeface="Saysettha OT" pitchFamily="34" charset="-34"/>
              <a:cs typeface="Saysettha OT" pitchFamily="34" charset="-34"/>
            </a:endParaRPr>
          </a:p>
          <a:p>
            <a:pPr marL="0" lvl="0" indent="0">
              <a:spcBef>
                <a:spcPct val="0"/>
              </a:spcBef>
              <a:buNone/>
              <a:defRPr/>
            </a:pPr>
            <a:endParaRPr lang="en-US" sz="3200" b="1" dirty="0">
              <a:latin typeface="Saysettha OT" pitchFamily="34" charset="-34"/>
              <a:cs typeface="Saysettha OT" pitchFamily="34" charset="-34"/>
            </a:endParaRPr>
          </a:p>
          <a:p>
            <a:pPr marL="742950" lvl="0" indent="-742950">
              <a:spcBef>
                <a:spcPct val="0"/>
              </a:spcBef>
              <a:buClrTx/>
              <a:buSzTx/>
              <a:buFont typeface="Wingdings" pitchFamily="2" charset="2"/>
              <a:buChar char="q"/>
              <a:defRPr/>
            </a:pPr>
            <a:r>
              <a:rPr lang="en-US" sz="3200" b="1" dirty="0">
                <a:effectLst>
                  <a:outerShdw blurRad="38100" dist="25500" dir="5400000" algn="tl" rotWithShape="0">
                    <a:srgbClr val="000000">
                      <a:satMod val="180000"/>
                      <a:alpha val="75000"/>
                    </a:srgbClr>
                  </a:outerShdw>
                </a:effectLst>
                <a:latin typeface="Saysettha OT" pitchFamily="34" charset="-34"/>
                <a:cs typeface="Saysettha OT" pitchFamily="34" charset="-34"/>
              </a:rPr>
              <a:t>Lessons learned and Challenges</a:t>
            </a:r>
          </a:p>
          <a:p>
            <a:pPr marL="0" indent="0">
              <a:buNone/>
            </a:pPr>
            <a:endParaRPr lang="th-TH" dirty="0"/>
          </a:p>
        </p:txBody>
      </p:sp>
    </p:spTree>
    <p:extLst>
      <p:ext uri="{BB962C8B-B14F-4D97-AF65-F5344CB8AC3E}">
        <p14:creationId xmlns:p14="http://schemas.microsoft.com/office/powerpoint/2010/main" val="1473891142"/>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00042"/>
          </a:xfrm>
        </p:spPr>
        <p:txBody>
          <a:bodyPr anchor="t">
            <a:noAutofit/>
          </a:bodyPr>
          <a:lstStyle/>
          <a:p>
            <a:pPr algn="ctr"/>
            <a:r>
              <a:rPr lang="en-US" sz="1800" b="1" dirty="0" smtClean="0">
                <a:latin typeface="Saysettha OT" pitchFamily="34" charset="-34"/>
                <a:cs typeface="Saysettha OT" pitchFamily="34" charset="-34"/>
              </a:rPr>
              <a:t>Number of </a:t>
            </a:r>
            <a:r>
              <a:rPr lang="en-US" sz="1800" b="1" dirty="0" err="1" smtClean="0">
                <a:latin typeface="Saysettha OT" pitchFamily="34" charset="-34"/>
                <a:cs typeface="Saysettha OT" pitchFamily="34" charset="-34"/>
              </a:rPr>
              <a:t>retrunee</a:t>
            </a:r>
            <a:r>
              <a:rPr lang="en-US" sz="1800" b="1" dirty="0" smtClean="0">
                <a:latin typeface="Saysettha OT" pitchFamily="34" charset="-34"/>
                <a:cs typeface="Saysettha OT" pitchFamily="34" charset="-34"/>
              </a:rPr>
              <a:t> by province (2001-2012)</a:t>
            </a:r>
            <a:endParaRPr lang="th-TH" sz="1800" b="1" dirty="0">
              <a:latin typeface="Saysettha OT" pitchFamily="34" charset="-34"/>
              <a:cs typeface="Saysettha OT" pitchFamily="34" charset="-34"/>
            </a:endParaRPr>
          </a:p>
        </p:txBody>
      </p:sp>
      <p:graphicFrame>
        <p:nvGraphicFramePr>
          <p:cNvPr id="4" name="Content Placeholder 3"/>
          <p:cNvGraphicFramePr>
            <a:graphicFrameLocks noGrp="1"/>
          </p:cNvGraphicFramePr>
          <p:nvPr>
            <p:ph idx="1"/>
          </p:nvPr>
        </p:nvGraphicFramePr>
        <p:xfrm>
          <a:off x="714348" y="642918"/>
          <a:ext cx="7572428" cy="5643570"/>
        </p:xfrm>
        <a:graphic>
          <a:graphicData uri="http://schemas.openxmlformats.org/drawingml/2006/table">
            <a:tbl>
              <a:tblPr firstRow="1" bandRow="1">
                <a:tableStyleId>{5C22544A-7EE6-4342-B048-85BDC9FD1C3A}</a:tableStyleId>
              </a:tblPr>
              <a:tblGrid>
                <a:gridCol w="1336965"/>
                <a:gridCol w="2735001"/>
                <a:gridCol w="3500462"/>
              </a:tblGrid>
              <a:tr h="297030">
                <a:tc>
                  <a:txBody>
                    <a:bodyPr/>
                    <a:lstStyle/>
                    <a:p>
                      <a:r>
                        <a:rPr lang="en-US" sz="1200" dirty="0" smtClean="0">
                          <a:latin typeface="Saysettha OT" pitchFamily="34" charset="-34"/>
                          <a:cs typeface="Saysettha OT" pitchFamily="34" charset="-34"/>
                        </a:rPr>
                        <a:t>No</a:t>
                      </a:r>
                      <a:endParaRPr lang="th-TH" sz="1200" dirty="0">
                        <a:latin typeface="Saysettha OT" pitchFamily="34" charset="-34"/>
                        <a:cs typeface="Saysettha OT" pitchFamily="34" charset="-34"/>
                      </a:endParaRPr>
                    </a:p>
                  </a:txBody>
                  <a:tcPr/>
                </a:tc>
                <a:tc>
                  <a:txBody>
                    <a:bodyPr/>
                    <a:lstStyle/>
                    <a:p>
                      <a:r>
                        <a:rPr lang="en-US" sz="1200" dirty="0" smtClean="0">
                          <a:latin typeface="Saysettha OT" pitchFamily="34" charset="-34"/>
                          <a:cs typeface="Saysettha OT" pitchFamily="34" charset="-34"/>
                        </a:rPr>
                        <a:t>Province</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Total</a:t>
                      </a:r>
                      <a:r>
                        <a:rPr lang="en-US" sz="1200" baseline="0" dirty="0" smtClean="0">
                          <a:latin typeface="Saysettha OT" pitchFamily="34" charset="-34"/>
                          <a:cs typeface="Saysettha OT" pitchFamily="34" charset="-34"/>
                        </a:rPr>
                        <a:t> </a:t>
                      </a:r>
                      <a:endParaRPr lang="th-TH" sz="1200" dirty="0">
                        <a:latin typeface="Saysettha OT" pitchFamily="34" charset="-34"/>
                        <a:cs typeface="Saysettha OT" pitchFamily="34" charset="-34"/>
                      </a:endParaRPr>
                    </a:p>
                  </a:txBody>
                  <a:tcPr/>
                </a:tc>
              </a:tr>
              <a:tr h="297030">
                <a:tc>
                  <a:txBody>
                    <a:bodyPr/>
                    <a:lstStyle/>
                    <a:p>
                      <a:r>
                        <a:rPr lang="en-US" sz="1200" dirty="0" smtClean="0">
                          <a:solidFill>
                            <a:srgbClr val="FF0000"/>
                          </a:solidFill>
                          <a:latin typeface="Saysettha OT" pitchFamily="34" charset="-34"/>
                          <a:cs typeface="Saysettha OT" pitchFamily="34" charset="-34"/>
                        </a:rPr>
                        <a:t>1</a:t>
                      </a:r>
                      <a:endParaRPr lang="th-TH" sz="1200" dirty="0">
                        <a:solidFill>
                          <a:srgbClr val="FF0000"/>
                        </a:solidFill>
                        <a:latin typeface="Saysettha OT" pitchFamily="34" charset="-34"/>
                        <a:cs typeface="Saysettha OT" pitchFamily="34" charset="-34"/>
                      </a:endParaRPr>
                    </a:p>
                  </a:txBody>
                  <a:tcPr/>
                </a:tc>
                <a:tc>
                  <a:txBody>
                    <a:bodyPr/>
                    <a:lstStyle/>
                    <a:p>
                      <a:r>
                        <a:rPr lang="en-US" sz="1200" dirty="0" err="1" smtClean="0">
                          <a:solidFill>
                            <a:srgbClr val="FF0000"/>
                          </a:solidFill>
                          <a:latin typeface="Saysettha OT" pitchFamily="34" charset="-34"/>
                          <a:cs typeface="Saysettha OT" pitchFamily="34" charset="-34"/>
                        </a:rPr>
                        <a:t>savannaket</a:t>
                      </a:r>
                      <a:endParaRPr lang="th-TH" sz="1200" dirty="0">
                        <a:solidFill>
                          <a:srgbClr val="FF0000"/>
                        </a:solidFill>
                        <a:latin typeface="Saysettha OT" pitchFamily="34" charset="-34"/>
                        <a:cs typeface="Saysettha OT" pitchFamily="34" charset="-34"/>
                      </a:endParaRPr>
                    </a:p>
                  </a:txBody>
                  <a:tcPr/>
                </a:tc>
                <a:tc>
                  <a:txBody>
                    <a:bodyPr/>
                    <a:lstStyle/>
                    <a:p>
                      <a:pPr algn="ctr"/>
                      <a:r>
                        <a:rPr lang="en-US" sz="1200" dirty="0" smtClean="0">
                          <a:solidFill>
                            <a:srgbClr val="FF0000"/>
                          </a:solidFill>
                          <a:latin typeface="Saysettha OT" pitchFamily="34" charset="-34"/>
                          <a:cs typeface="Saysettha OT" pitchFamily="34" charset="-34"/>
                        </a:rPr>
                        <a:t>675</a:t>
                      </a:r>
                      <a:endParaRPr lang="th-TH" sz="1200" dirty="0">
                        <a:solidFill>
                          <a:srgbClr val="FF0000"/>
                        </a:solidFill>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2</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Khammoun</a:t>
                      </a:r>
                      <a:r>
                        <a:rPr lang="en-US" sz="1200" baseline="0" dirty="0" smtClean="0">
                          <a:latin typeface="Saysettha OT" pitchFamily="34" charset="-34"/>
                          <a:cs typeface="Saysettha OT" pitchFamily="34" charset="-34"/>
                        </a:rPr>
                        <a:t> </a:t>
                      </a:r>
                      <a:endParaRPr lang="en-US" sz="1200" dirty="0" smtClean="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72</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3</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Bolikhamsay</a:t>
                      </a:r>
                      <a:r>
                        <a:rPr lang="en-US" sz="1200" baseline="0" dirty="0" smtClean="0">
                          <a:latin typeface="Saysettha OT" pitchFamily="34" charset="-34"/>
                          <a:cs typeface="Saysettha OT" pitchFamily="34" charset="-34"/>
                        </a:rPr>
                        <a:t> </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44</a:t>
                      </a:r>
                      <a:endParaRPr lang="th-TH" sz="1200" dirty="0">
                        <a:latin typeface="Saysettha OT" pitchFamily="34" charset="-34"/>
                        <a:cs typeface="Saysettha OT" pitchFamily="34" charset="-34"/>
                      </a:endParaRPr>
                    </a:p>
                  </a:txBody>
                  <a:tcPr/>
                </a:tc>
              </a:tr>
              <a:tr h="297030">
                <a:tc>
                  <a:txBody>
                    <a:bodyPr/>
                    <a:lstStyle/>
                    <a:p>
                      <a:r>
                        <a:rPr lang="en-US" sz="1200" dirty="0" smtClean="0">
                          <a:solidFill>
                            <a:srgbClr val="FF0000"/>
                          </a:solidFill>
                          <a:latin typeface="Saysettha OT" pitchFamily="34" charset="-34"/>
                          <a:cs typeface="Saysettha OT" pitchFamily="34" charset="-34"/>
                        </a:rPr>
                        <a:t>4</a:t>
                      </a:r>
                      <a:endParaRPr lang="th-TH" sz="1200" dirty="0">
                        <a:solidFill>
                          <a:srgbClr val="FF0000"/>
                        </a:solidFill>
                        <a:latin typeface="Saysettha OT" pitchFamily="34" charset="-34"/>
                        <a:cs typeface="Saysettha OT" pitchFamily="34" charset="-34"/>
                      </a:endParaRPr>
                    </a:p>
                  </a:txBody>
                  <a:tcPr/>
                </a:tc>
                <a:tc>
                  <a:txBody>
                    <a:bodyPr/>
                    <a:lstStyle/>
                    <a:p>
                      <a:r>
                        <a:rPr lang="en-US" sz="1200" dirty="0" err="1" smtClean="0">
                          <a:solidFill>
                            <a:srgbClr val="FF0000"/>
                          </a:solidFill>
                          <a:latin typeface="Saysettha OT" pitchFamily="34" charset="-34"/>
                          <a:cs typeface="Saysettha OT" pitchFamily="34" charset="-34"/>
                        </a:rPr>
                        <a:t>Champasack</a:t>
                      </a:r>
                      <a:r>
                        <a:rPr lang="en-US" sz="1200" baseline="0" dirty="0" smtClean="0">
                          <a:solidFill>
                            <a:srgbClr val="FF0000"/>
                          </a:solidFill>
                          <a:latin typeface="Saysettha OT" pitchFamily="34" charset="-34"/>
                          <a:cs typeface="Saysettha OT" pitchFamily="34" charset="-34"/>
                        </a:rPr>
                        <a:t> </a:t>
                      </a:r>
                      <a:endParaRPr lang="th-TH" sz="1200" dirty="0">
                        <a:solidFill>
                          <a:srgbClr val="FF0000"/>
                        </a:solidFill>
                        <a:latin typeface="Saysettha OT" pitchFamily="34" charset="-34"/>
                        <a:cs typeface="Saysettha OT" pitchFamily="34" charset="-34"/>
                      </a:endParaRPr>
                    </a:p>
                  </a:txBody>
                  <a:tcPr/>
                </a:tc>
                <a:tc>
                  <a:txBody>
                    <a:bodyPr/>
                    <a:lstStyle/>
                    <a:p>
                      <a:pPr algn="ctr"/>
                      <a:r>
                        <a:rPr lang="en-US" sz="1200" dirty="0" smtClean="0">
                          <a:solidFill>
                            <a:srgbClr val="FF0000"/>
                          </a:solidFill>
                          <a:latin typeface="Saysettha OT" pitchFamily="34" charset="-34"/>
                          <a:cs typeface="Saysettha OT" pitchFamily="34" charset="-34"/>
                        </a:rPr>
                        <a:t>298</a:t>
                      </a:r>
                      <a:endParaRPr lang="th-TH" sz="1200" dirty="0">
                        <a:solidFill>
                          <a:srgbClr val="FF0000"/>
                        </a:solidFill>
                        <a:latin typeface="Saysettha OT" pitchFamily="34" charset="-34"/>
                        <a:cs typeface="Saysettha OT" pitchFamily="34" charset="-34"/>
                      </a:endParaRPr>
                    </a:p>
                  </a:txBody>
                  <a:tcPr/>
                </a:tc>
              </a:tr>
              <a:tr h="297030">
                <a:tc>
                  <a:txBody>
                    <a:bodyPr/>
                    <a:lstStyle/>
                    <a:p>
                      <a:r>
                        <a:rPr lang="en-US" sz="1200" dirty="0" smtClean="0">
                          <a:solidFill>
                            <a:srgbClr val="FF0000"/>
                          </a:solidFill>
                          <a:latin typeface="Saysettha OT" pitchFamily="34" charset="-34"/>
                          <a:cs typeface="Saysettha OT" pitchFamily="34" charset="-34"/>
                        </a:rPr>
                        <a:t>5</a:t>
                      </a:r>
                      <a:endParaRPr lang="th-TH" sz="1200" dirty="0">
                        <a:solidFill>
                          <a:srgbClr val="FF0000"/>
                        </a:solidFill>
                        <a:latin typeface="Saysettha OT" pitchFamily="34" charset="-34"/>
                        <a:cs typeface="Saysettha OT" pitchFamily="34" charset="-34"/>
                      </a:endParaRPr>
                    </a:p>
                  </a:txBody>
                  <a:tcPr/>
                </a:tc>
                <a:tc>
                  <a:txBody>
                    <a:bodyPr/>
                    <a:lstStyle/>
                    <a:p>
                      <a:r>
                        <a:rPr lang="en-US" sz="1200" dirty="0" err="1" smtClean="0">
                          <a:solidFill>
                            <a:srgbClr val="FF0000"/>
                          </a:solidFill>
                          <a:latin typeface="Saysettha OT" pitchFamily="34" charset="-34"/>
                          <a:cs typeface="Saysettha OT" pitchFamily="34" charset="-34"/>
                        </a:rPr>
                        <a:t>Salavanh</a:t>
                      </a:r>
                      <a:endParaRPr lang="th-TH" sz="1200" dirty="0">
                        <a:solidFill>
                          <a:srgbClr val="FF0000"/>
                        </a:solidFill>
                        <a:latin typeface="Saysettha OT" pitchFamily="34" charset="-34"/>
                        <a:cs typeface="Saysettha OT" pitchFamily="34" charset="-34"/>
                      </a:endParaRPr>
                    </a:p>
                  </a:txBody>
                  <a:tcPr/>
                </a:tc>
                <a:tc>
                  <a:txBody>
                    <a:bodyPr/>
                    <a:lstStyle/>
                    <a:p>
                      <a:pPr algn="ctr"/>
                      <a:r>
                        <a:rPr lang="en-US" sz="1200" dirty="0" smtClean="0">
                          <a:solidFill>
                            <a:srgbClr val="FF0000"/>
                          </a:solidFill>
                          <a:latin typeface="Saysettha OT" pitchFamily="34" charset="-34"/>
                          <a:cs typeface="Saysettha OT" pitchFamily="34" charset="-34"/>
                        </a:rPr>
                        <a:t>257</a:t>
                      </a:r>
                      <a:endParaRPr lang="th-TH" sz="1200" dirty="0">
                        <a:solidFill>
                          <a:srgbClr val="FF0000"/>
                        </a:solidFill>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6</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Attapeu</a:t>
                      </a:r>
                      <a:r>
                        <a:rPr lang="en-US" sz="1200" baseline="0" dirty="0" smtClean="0">
                          <a:latin typeface="Saysettha OT" pitchFamily="34" charset="-34"/>
                          <a:cs typeface="Saysettha OT" pitchFamily="34" charset="-34"/>
                        </a:rPr>
                        <a:t> </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11</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7</a:t>
                      </a:r>
                      <a:endParaRPr lang="th-TH" sz="1200" dirty="0">
                        <a:latin typeface="Saysettha OT" pitchFamily="34" charset="-34"/>
                        <a:cs typeface="Saysettha OT" pitchFamily="34" charset="-34"/>
                      </a:endParaRPr>
                    </a:p>
                  </a:txBody>
                  <a:tcPr/>
                </a:tc>
                <a:tc>
                  <a:txBody>
                    <a:bodyPr/>
                    <a:lstStyle/>
                    <a:p>
                      <a:r>
                        <a:rPr lang="en-US" sz="1200" dirty="0" smtClean="0">
                          <a:latin typeface="Saysettha OT" pitchFamily="34" charset="-34"/>
                          <a:cs typeface="Saysettha OT" pitchFamily="34" charset="-34"/>
                        </a:rPr>
                        <a:t>Vientiane</a:t>
                      </a:r>
                      <a:r>
                        <a:rPr lang="en-US" sz="1200" baseline="0" dirty="0" smtClean="0">
                          <a:latin typeface="Saysettha OT" pitchFamily="34" charset="-34"/>
                          <a:cs typeface="Saysettha OT" pitchFamily="34" charset="-34"/>
                        </a:rPr>
                        <a:t> </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128</a:t>
                      </a:r>
                      <a:endParaRPr lang="th-TH" sz="1200" dirty="0">
                        <a:latin typeface="Saysettha OT" pitchFamily="34" charset="-34"/>
                        <a:cs typeface="Saysettha OT" pitchFamily="34" charset="-34"/>
                      </a:endParaRPr>
                    </a:p>
                  </a:txBody>
                  <a:tcPr/>
                </a:tc>
              </a:tr>
              <a:tr h="297030">
                <a:tc>
                  <a:txBody>
                    <a:bodyPr/>
                    <a:lstStyle/>
                    <a:p>
                      <a:r>
                        <a:rPr lang="en-US" sz="1200" dirty="0" smtClean="0">
                          <a:solidFill>
                            <a:srgbClr val="FF0000"/>
                          </a:solidFill>
                          <a:latin typeface="Saysettha OT" pitchFamily="34" charset="-34"/>
                          <a:cs typeface="Saysettha OT" pitchFamily="34" charset="-34"/>
                        </a:rPr>
                        <a:t>8</a:t>
                      </a:r>
                      <a:endParaRPr lang="th-TH" sz="1200" dirty="0">
                        <a:solidFill>
                          <a:srgbClr val="FF0000"/>
                        </a:solidFill>
                        <a:latin typeface="Saysettha OT" pitchFamily="34" charset="-34"/>
                        <a:cs typeface="Saysettha OT" pitchFamily="34" charset="-34"/>
                      </a:endParaRPr>
                    </a:p>
                  </a:txBody>
                  <a:tcPr/>
                </a:tc>
                <a:tc>
                  <a:txBody>
                    <a:bodyPr/>
                    <a:lstStyle/>
                    <a:p>
                      <a:r>
                        <a:rPr lang="en-US" sz="1200" dirty="0" smtClean="0">
                          <a:solidFill>
                            <a:srgbClr val="FF0000"/>
                          </a:solidFill>
                          <a:latin typeface="Saysettha OT" pitchFamily="34" charset="-34"/>
                          <a:cs typeface="Saysettha OT" pitchFamily="34" charset="-34"/>
                        </a:rPr>
                        <a:t>Vientiane</a:t>
                      </a:r>
                      <a:r>
                        <a:rPr lang="en-US" sz="1200" baseline="0" dirty="0" smtClean="0">
                          <a:solidFill>
                            <a:srgbClr val="FF0000"/>
                          </a:solidFill>
                          <a:latin typeface="Saysettha OT" pitchFamily="34" charset="-34"/>
                          <a:cs typeface="Saysettha OT" pitchFamily="34" charset="-34"/>
                        </a:rPr>
                        <a:t> Capital </a:t>
                      </a:r>
                      <a:endParaRPr lang="th-TH" sz="1200" dirty="0">
                        <a:solidFill>
                          <a:srgbClr val="FF0000"/>
                        </a:solidFill>
                        <a:latin typeface="Saysettha OT" pitchFamily="34" charset="-34"/>
                        <a:cs typeface="Saysettha OT" pitchFamily="34" charset="-34"/>
                      </a:endParaRPr>
                    </a:p>
                  </a:txBody>
                  <a:tcPr/>
                </a:tc>
                <a:tc>
                  <a:txBody>
                    <a:bodyPr/>
                    <a:lstStyle/>
                    <a:p>
                      <a:pPr algn="ctr"/>
                      <a:r>
                        <a:rPr lang="en-US" sz="1200" dirty="0" smtClean="0">
                          <a:solidFill>
                            <a:srgbClr val="FF0000"/>
                          </a:solidFill>
                          <a:latin typeface="Saysettha OT" pitchFamily="34" charset="-34"/>
                          <a:cs typeface="Saysettha OT" pitchFamily="34" charset="-34"/>
                        </a:rPr>
                        <a:t>251</a:t>
                      </a:r>
                      <a:endParaRPr lang="th-TH" sz="1200" dirty="0">
                        <a:solidFill>
                          <a:srgbClr val="FF0000"/>
                        </a:solidFill>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9</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Xayyabouly</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48</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10</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Luangprabang</a:t>
                      </a:r>
                      <a:r>
                        <a:rPr lang="en-US" sz="1200" baseline="0" dirty="0" smtClean="0">
                          <a:latin typeface="Saysettha OT" pitchFamily="34" charset="-34"/>
                          <a:cs typeface="Saysettha OT" pitchFamily="34" charset="-34"/>
                        </a:rPr>
                        <a:t> </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39</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11</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Luangnamtha</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6</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12</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Bokeo</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24</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13</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Xiengkhuang</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11</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14</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Oudomsay</a:t>
                      </a:r>
                      <a:r>
                        <a:rPr lang="en-US" sz="1200" baseline="0" dirty="0" smtClean="0">
                          <a:latin typeface="Saysettha OT" pitchFamily="34" charset="-34"/>
                          <a:cs typeface="Saysettha OT" pitchFamily="34" charset="-34"/>
                        </a:rPr>
                        <a:t> </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3</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15</a:t>
                      </a:r>
                      <a:endParaRPr lang="th-TH" sz="1200" dirty="0">
                        <a:latin typeface="Saysettha OT" pitchFamily="34" charset="-34"/>
                        <a:cs typeface="Saysettha OT" pitchFamily="34" charset="-34"/>
                      </a:endParaRPr>
                    </a:p>
                  </a:txBody>
                  <a:tcPr/>
                </a:tc>
                <a:tc>
                  <a:txBody>
                    <a:bodyPr/>
                    <a:lstStyle/>
                    <a:p>
                      <a:r>
                        <a:rPr lang="en-US" sz="1200" baseline="0" dirty="0" smtClean="0">
                          <a:latin typeface="Saysettha OT" pitchFamily="34" charset="-34"/>
                          <a:cs typeface="Saysettha OT" pitchFamily="34" charset="-34"/>
                        </a:rPr>
                        <a:t> </a:t>
                      </a:r>
                      <a:r>
                        <a:rPr lang="en-US" sz="1200" baseline="0" dirty="0" err="1" smtClean="0">
                          <a:latin typeface="Saysettha OT" pitchFamily="34" charset="-34"/>
                          <a:cs typeface="Saysettha OT" pitchFamily="34" charset="-34"/>
                        </a:rPr>
                        <a:t>Phonsaly</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1</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16</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Huaphanh</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6</a:t>
                      </a:r>
                      <a:endParaRPr lang="th-TH" sz="1200" dirty="0">
                        <a:latin typeface="Saysettha OT" pitchFamily="34" charset="-34"/>
                        <a:cs typeface="Saysettha OT" pitchFamily="34" charset="-34"/>
                      </a:endParaRPr>
                    </a:p>
                  </a:txBody>
                  <a:tcPr/>
                </a:tc>
              </a:tr>
              <a:tr h="297030">
                <a:tc>
                  <a:txBody>
                    <a:bodyPr/>
                    <a:lstStyle/>
                    <a:p>
                      <a:r>
                        <a:rPr lang="en-US" sz="1200" dirty="0" smtClean="0">
                          <a:latin typeface="Saysettha OT" pitchFamily="34" charset="-34"/>
                          <a:cs typeface="Saysettha OT" pitchFamily="34" charset="-34"/>
                        </a:rPr>
                        <a:t>17</a:t>
                      </a:r>
                      <a:endParaRPr lang="th-TH" sz="1200" dirty="0">
                        <a:latin typeface="Saysettha OT" pitchFamily="34" charset="-34"/>
                        <a:cs typeface="Saysettha OT" pitchFamily="34" charset="-34"/>
                      </a:endParaRPr>
                    </a:p>
                  </a:txBody>
                  <a:tcPr/>
                </a:tc>
                <a:tc>
                  <a:txBody>
                    <a:bodyPr/>
                    <a:lstStyle/>
                    <a:p>
                      <a:r>
                        <a:rPr lang="en-US" sz="1200" dirty="0" err="1" smtClean="0">
                          <a:latin typeface="Saysettha OT" pitchFamily="34" charset="-34"/>
                          <a:cs typeface="Saysettha OT" pitchFamily="34" charset="-34"/>
                        </a:rPr>
                        <a:t>sekong</a:t>
                      </a:r>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3</a:t>
                      </a:r>
                      <a:endParaRPr lang="th-TH" sz="1200" dirty="0">
                        <a:latin typeface="Saysettha OT" pitchFamily="34" charset="-34"/>
                        <a:cs typeface="Saysettha OT" pitchFamily="34" charset="-34"/>
                      </a:endParaRPr>
                    </a:p>
                  </a:txBody>
                  <a:tcPr/>
                </a:tc>
              </a:tr>
              <a:tr h="297030">
                <a:tc>
                  <a:txBody>
                    <a:bodyPr/>
                    <a:lstStyle/>
                    <a:p>
                      <a:endParaRPr lang="th-TH" sz="1200" dirty="0">
                        <a:latin typeface="Saysettha OT" pitchFamily="34" charset="-34"/>
                        <a:cs typeface="Saysettha OT" pitchFamily="34" charset="-34"/>
                      </a:endParaRPr>
                    </a:p>
                  </a:txBody>
                  <a:tcPr/>
                </a:tc>
                <a:tc>
                  <a:txBody>
                    <a:bodyPr/>
                    <a:lstStyle/>
                    <a:p>
                      <a:endParaRPr lang="th-TH" sz="1200" dirty="0">
                        <a:latin typeface="Saysettha OT" pitchFamily="34" charset="-34"/>
                        <a:cs typeface="Saysettha OT" pitchFamily="34" charset="-34"/>
                      </a:endParaRPr>
                    </a:p>
                  </a:txBody>
                  <a:tcPr/>
                </a:tc>
                <a:tc>
                  <a:txBody>
                    <a:bodyPr/>
                    <a:lstStyle/>
                    <a:p>
                      <a:pPr algn="ctr"/>
                      <a:r>
                        <a:rPr lang="en-US" sz="1200" dirty="0" smtClean="0">
                          <a:latin typeface="Saysettha OT" pitchFamily="34" charset="-34"/>
                          <a:cs typeface="Saysettha OT" pitchFamily="34" charset="-34"/>
                        </a:rPr>
                        <a:t>Grand total</a:t>
                      </a:r>
                      <a:r>
                        <a:rPr lang="en-US" sz="1200" baseline="0" dirty="0" smtClean="0">
                          <a:latin typeface="Saysettha OT" pitchFamily="34" charset="-34"/>
                          <a:cs typeface="Saysettha OT" pitchFamily="34" charset="-34"/>
                        </a:rPr>
                        <a:t> 1877</a:t>
                      </a:r>
                      <a:endParaRPr lang="th-TH" sz="1200" dirty="0">
                        <a:latin typeface="Saysettha OT" pitchFamily="34" charset="-34"/>
                        <a:cs typeface="Saysettha OT" pitchFamily="34" charset="-34"/>
                      </a:endParaRPr>
                    </a:p>
                  </a:txBody>
                  <a:tcPr/>
                </a:tc>
              </a:tr>
            </a:tbl>
          </a:graphicData>
        </a:graphic>
      </p:graphicFrame>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8" name="Text Box 72"/>
          <p:cNvSpPr txBox="1">
            <a:spLocks noChangeArrowheads="1"/>
          </p:cNvSpPr>
          <p:nvPr/>
        </p:nvSpPr>
        <p:spPr bwMode="auto">
          <a:xfrm flipH="1">
            <a:off x="990600" y="990600"/>
            <a:ext cx="2438400" cy="65087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Tahoma" pitchFamily="34" charset="0"/>
              </a:rPr>
              <a:t>  Case interview and documentation </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Tahoma" pitchFamily="34" charset="0"/>
              </a:rPr>
              <a:t>  Send request for family tracing and assessment</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7" name="Text Box 71"/>
          <p:cNvSpPr txBox="1">
            <a:spLocks noChangeArrowheads="1"/>
          </p:cNvSpPr>
          <p:nvPr/>
        </p:nvSpPr>
        <p:spPr bwMode="auto">
          <a:xfrm flipH="1">
            <a:off x="5257800" y="990600"/>
            <a:ext cx="2514600" cy="11430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  Receive request for family tracing</a:t>
            </a:r>
            <a:r>
              <a:rPr kumimoji="0" lang="en-US" sz="9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  forward the information to the provinces, where family tracing and assessment will be conducted</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lang="en-US" sz="900" b="1" dirty="0" smtClean="0">
                <a:solidFill>
                  <a:sysClr val="windowText" lastClr="000000"/>
                </a:solidFill>
                <a:latin typeface="Arial" pitchFamily="34" charset="0"/>
                <a:ea typeface="Times New Roman" pitchFamily="18" charset="0"/>
                <a:cs typeface="Angsana New" pitchFamily="18" charset="-34"/>
              </a:rPr>
              <a:t>  f</a:t>
            </a:r>
            <a:r>
              <a:rPr kumimoji="0" lang="en-US" sz="9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ollow up with the provinces on family tracing/assessment</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6" name="Text Box 70"/>
          <p:cNvSpPr txBox="1">
            <a:spLocks noChangeArrowheads="1"/>
          </p:cNvSpPr>
          <p:nvPr/>
        </p:nvSpPr>
        <p:spPr bwMode="auto">
          <a:xfrm flipH="1">
            <a:off x="990600" y="2590800"/>
            <a:ext cx="2438400" cy="3429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Receive results. </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Coordinate return</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5" name="Text Box 69"/>
          <p:cNvSpPr txBox="1">
            <a:spLocks noChangeArrowheads="1"/>
          </p:cNvSpPr>
          <p:nvPr/>
        </p:nvSpPr>
        <p:spPr bwMode="auto">
          <a:xfrm flipH="1">
            <a:off x="5257800" y="3124200"/>
            <a:ext cx="2514600" cy="7620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community and family preparation </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Prepare and plan for return</a:t>
            </a:r>
            <a:endParaRPr lang="en-GB" sz="900" b="1" dirty="0" smtClean="0">
              <a:solidFill>
                <a:sysClr val="windowText" lastClr="00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lang="en-GB" sz="900" b="1" dirty="0" smtClean="0">
                <a:solidFill>
                  <a:sysClr val="windowText" lastClr="000000"/>
                </a:solidFill>
                <a:latin typeface="Arial" pitchFamily="34" charset="0"/>
                <a:ea typeface="Batang" charset="-127"/>
                <a:cs typeface="Arial" pitchFamily="34" charset="0"/>
              </a:rPr>
              <a:t>         </a:t>
            </a:r>
            <a:r>
              <a:rPr lang="en-GB" sz="900" b="1" dirty="0" smtClean="0">
                <a:solidFill>
                  <a:sysClr val="windowText" lastClr="000000"/>
                </a:solidFill>
                <a:latin typeface="Arial" pitchFamily="34" charset="0"/>
                <a:ea typeface="Batang" charset="-127"/>
                <a:cs typeface="Angsana New" pitchFamily="18" charset="-34"/>
              </a:rPr>
              <a:t>-  </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Coordinate with partner</a:t>
            </a:r>
            <a:r>
              <a:rPr kumimoji="0" lang="en-GB" sz="900" b="1" i="0" u="none" strike="noStrike" cap="none" normalizeH="0" dirty="0" smtClean="0">
                <a:ln>
                  <a:noFill/>
                </a:ln>
                <a:solidFill>
                  <a:sysClr val="windowText" lastClr="000000"/>
                </a:solidFill>
                <a:effectLst/>
                <a:latin typeface="Arial" pitchFamily="34" charset="0"/>
                <a:ea typeface="Batang" charset="-127"/>
                <a:cs typeface="Angsana New" pitchFamily="18" charset="-34"/>
              </a:rPr>
              <a:t> </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agencies </a:t>
            </a:r>
            <a:endParaRPr lang="en-GB" sz="900" b="1" dirty="0" smtClean="0">
              <a:solidFill>
                <a:sysClr val="windowText" lastClr="00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GB" sz="900" b="1" i="0" u="none" strike="noStrike" cap="none" normalizeH="0" dirty="0" smtClean="0">
                <a:ln>
                  <a:noFill/>
                </a:ln>
                <a:solidFill>
                  <a:sysClr val="windowText" lastClr="000000"/>
                </a:solidFill>
                <a:effectLst/>
                <a:latin typeface="Arial" pitchFamily="34" charset="0"/>
                <a:ea typeface="Batang" charset="-127"/>
                <a:cs typeface="Arial" pitchFamily="34" charset="0"/>
              </a:rPr>
              <a:t>         </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Admin., financial and logistics  </a:t>
            </a:r>
          </a:p>
          <a:p>
            <a:pPr marL="0" marR="0" lvl="0" indent="0" algn="l" defTabSz="914400" rtl="0" eaLnBrk="0" fontAlgn="base" latinLnBrk="0" hangingPunct="0">
              <a:lnSpc>
                <a:spcPct val="100000"/>
              </a:lnSpc>
              <a:spcBef>
                <a:spcPct val="0"/>
              </a:spcBef>
              <a:spcAft>
                <a:spcPct val="0"/>
              </a:spcAft>
              <a:buClrTx/>
              <a:buSzTx/>
              <a:tabLst>
                <a:tab pos="228600" algn="l"/>
              </a:tabLst>
            </a:pPr>
            <a:r>
              <a:rPr lang="en-GB" sz="900" b="1" dirty="0" smtClean="0">
                <a:solidFill>
                  <a:sysClr val="windowText" lastClr="000000"/>
                </a:solidFill>
                <a:latin typeface="Arial" pitchFamily="34" charset="0"/>
                <a:ea typeface="Batang" charset="-127"/>
                <a:cs typeface="Angsana New" pitchFamily="18" charset="-34"/>
              </a:rPr>
              <a:t>            </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arrangements</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4" name="Text Box 68"/>
          <p:cNvSpPr txBox="1">
            <a:spLocks noChangeArrowheads="1"/>
          </p:cNvSpPr>
          <p:nvPr/>
        </p:nvSpPr>
        <p:spPr bwMode="auto">
          <a:xfrm flipH="1">
            <a:off x="5257800" y="5410200"/>
            <a:ext cx="2514600" cy="4572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Escort to </a:t>
            </a: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provinces of returnees</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Coordinate with provincial level on return</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70" name="Text Box 74"/>
          <p:cNvSpPr txBox="1">
            <a:spLocks noChangeArrowheads="1"/>
          </p:cNvSpPr>
          <p:nvPr/>
        </p:nvSpPr>
        <p:spPr bwMode="auto">
          <a:xfrm flipH="1">
            <a:off x="0" y="14430375"/>
            <a:ext cx="1943100" cy="9144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1" i="0" u="none" strike="noStrike" cap="none" normalizeH="0" baseline="0" smtClean="0">
              <a:ln>
                <a:noFill/>
              </a:ln>
              <a:solidFill>
                <a:srgbClr val="00B050"/>
              </a:solidFill>
              <a:effectLst/>
              <a:latin typeface="Arial" pitchFamily="34" charset="0"/>
              <a:ea typeface="Batang" charset="-127"/>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B050"/>
                </a:solidFill>
                <a:effectLst/>
                <a:latin typeface="Arial" pitchFamily="34" charset="0"/>
                <a:ea typeface="Batang" charset="-127"/>
                <a:cs typeface="Angsana New" pitchFamily="18" charset="-34"/>
              </a:rPr>
              <a:t>Receive feedback from home country in order to inform on good practices.</a:t>
            </a:r>
            <a:endParaRPr kumimoji="0" lang="en-GB" sz="900" b="1" i="0" u="none" strike="noStrike" cap="none" normalizeH="0" baseline="0" smtClean="0">
              <a:ln>
                <a:noFill/>
              </a:ln>
              <a:solidFill>
                <a:srgbClr val="00B050"/>
              </a:solidFill>
              <a:effectLst/>
              <a:latin typeface="Arial" pitchFamily="34" charset="0"/>
              <a:cs typeface="Arial" pitchFamily="34" charset="0"/>
            </a:endParaRPr>
          </a:p>
        </p:txBody>
      </p:sp>
      <p:sp>
        <p:nvSpPr>
          <p:cNvPr id="4141" name="Text Box 45"/>
          <p:cNvSpPr txBox="1">
            <a:spLocks noChangeArrowheads="1"/>
          </p:cNvSpPr>
          <p:nvPr/>
        </p:nvSpPr>
        <p:spPr bwMode="auto">
          <a:xfrm flipH="1">
            <a:off x="3200400" y="13107988"/>
            <a:ext cx="1943100" cy="9144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B050"/>
                </a:solidFill>
                <a:effectLst/>
                <a:latin typeface="Arial" pitchFamily="34" charset="0"/>
                <a:ea typeface="Batang" charset="-127"/>
                <a:cs typeface="Angsana New" pitchFamily="18" charset="-34"/>
              </a:rPr>
              <a:t>Follow-up &amp; feedback to agency and former host country.</a:t>
            </a:r>
            <a:endParaRPr kumimoji="0" lang="en-GB" sz="900" b="1" i="0" u="none" strike="noStrike" cap="none" normalizeH="0" baseline="0" smtClean="0">
              <a:ln>
                <a:noFill/>
              </a:ln>
              <a:solidFill>
                <a:srgbClr val="00B050"/>
              </a:solidFill>
              <a:effectLst/>
              <a:latin typeface="Arial" pitchFamily="34" charset="0"/>
              <a:cs typeface="Arial" pitchFamily="34" charset="0"/>
            </a:endParaRPr>
          </a:p>
        </p:txBody>
      </p:sp>
      <p:sp>
        <p:nvSpPr>
          <p:cNvPr id="4163" name="Text Box 67"/>
          <p:cNvSpPr txBox="1">
            <a:spLocks noChangeArrowheads="1"/>
          </p:cNvSpPr>
          <p:nvPr/>
        </p:nvSpPr>
        <p:spPr bwMode="auto">
          <a:xfrm flipH="1">
            <a:off x="1066800" y="3581400"/>
            <a:ext cx="2362200" cy="2286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Prepare the returning person</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2" name="Text Box 66"/>
          <p:cNvSpPr txBox="1">
            <a:spLocks noChangeArrowheads="1"/>
          </p:cNvSpPr>
          <p:nvPr/>
        </p:nvSpPr>
        <p:spPr bwMode="auto">
          <a:xfrm flipH="1">
            <a:off x="5257800" y="6019800"/>
            <a:ext cx="2514600" cy="65246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Follow-up </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Reintegration assistance</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Feedback to </a:t>
            </a: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partner </a:t>
            </a:r>
            <a:r>
              <a:rPr kumimoji="0" lang="en-GB" sz="900" b="1" i="0" u="none" strike="noStrike" cap="none" normalizeH="0" baseline="0" dirty="0" err="1" smtClean="0">
                <a:ln>
                  <a:noFill/>
                </a:ln>
                <a:solidFill>
                  <a:sysClr val="windowText" lastClr="000000"/>
                </a:solidFill>
                <a:effectLst/>
                <a:latin typeface="Arial" pitchFamily="34" charset="0"/>
                <a:ea typeface="Batang" charset="-127"/>
                <a:cs typeface="Angsana New" pitchFamily="18" charset="-34"/>
              </a:rPr>
              <a:t>agenc</a:t>
            </a:r>
            <a:r>
              <a:rPr kumimoji="0" lang="en-US" sz="900" b="1" i="0" u="none" strike="noStrike" cap="none" normalizeH="0" baseline="0" dirty="0" err="1" smtClean="0">
                <a:ln>
                  <a:noFill/>
                </a:ln>
                <a:solidFill>
                  <a:sysClr val="windowText" lastClr="000000"/>
                </a:solidFill>
                <a:effectLst/>
                <a:latin typeface="Arial" pitchFamily="34" charset="0"/>
                <a:ea typeface="Batang" charset="-127"/>
                <a:cs typeface="Angsana New" pitchFamily="18" charset="-34"/>
              </a:rPr>
              <a:t>ies</a:t>
            </a: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in</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former   host country.</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1" name="Text Box 65"/>
          <p:cNvSpPr txBox="1">
            <a:spLocks noChangeArrowheads="1"/>
          </p:cNvSpPr>
          <p:nvPr/>
        </p:nvSpPr>
        <p:spPr bwMode="auto">
          <a:xfrm flipH="1">
            <a:off x="1066800" y="4038600"/>
            <a:ext cx="2362200" cy="2286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Repatriation</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0" name="Text Box 64"/>
          <p:cNvSpPr txBox="1">
            <a:spLocks noChangeArrowheads="1"/>
          </p:cNvSpPr>
          <p:nvPr/>
        </p:nvSpPr>
        <p:spPr bwMode="auto">
          <a:xfrm flipH="1">
            <a:off x="5257800" y="4038600"/>
            <a:ext cx="2514600" cy="2286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Meet returnee at Friendship Bridge</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69" name="Text Box 73"/>
          <p:cNvSpPr txBox="1">
            <a:spLocks noChangeArrowheads="1"/>
          </p:cNvSpPr>
          <p:nvPr/>
        </p:nvSpPr>
        <p:spPr bwMode="auto">
          <a:xfrm flipH="1">
            <a:off x="990600" y="457200"/>
            <a:ext cx="2400300" cy="3048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rial" pitchFamily="34" charset="0"/>
              </a:rPr>
              <a:t>Thailand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42" name="Text Box 46"/>
          <p:cNvSpPr txBox="1">
            <a:spLocks noChangeArrowheads="1"/>
          </p:cNvSpPr>
          <p:nvPr/>
        </p:nvSpPr>
        <p:spPr bwMode="auto">
          <a:xfrm flipH="1">
            <a:off x="5257800" y="457200"/>
            <a:ext cx="25146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rial" pitchFamily="34" charset="0"/>
              </a:rPr>
              <a:t>Laos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59" name="Text Box 63"/>
          <p:cNvSpPr txBox="1">
            <a:spLocks noChangeArrowheads="1"/>
          </p:cNvSpPr>
          <p:nvPr/>
        </p:nvSpPr>
        <p:spPr bwMode="auto">
          <a:xfrm flipH="1">
            <a:off x="5257800" y="2514600"/>
            <a:ext cx="2514600" cy="53181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Send results of family tracing/assessment to host country</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57" name="Text Box 61"/>
          <p:cNvSpPr txBox="1">
            <a:spLocks noChangeArrowheads="1"/>
          </p:cNvSpPr>
          <p:nvPr/>
        </p:nvSpPr>
        <p:spPr bwMode="auto">
          <a:xfrm flipH="1">
            <a:off x="5257800" y="2209800"/>
            <a:ext cx="2514600" cy="2286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Perform family assessment</a:t>
            </a:r>
            <a:endParaRPr kumimoji="0" lang="en-US"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56" name="Text Box 60"/>
          <p:cNvSpPr txBox="1">
            <a:spLocks noChangeArrowheads="1"/>
          </p:cNvSpPr>
          <p:nvPr/>
        </p:nvSpPr>
        <p:spPr bwMode="auto">
          <a:xfrm flipH="1">
            <a:off x="5257800" y="4419600"/>
            <a:ext cx="2514600" cy="8382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Vientiane Transit </a:t>
            </a:r>
            <a:r>
              <a:rPr kumimoji="0" lang="en-GB" sz="900" b="1" i="0" u="none" strike="noStrike" cap="none" normalizeH="0" baseline="0" dirty="0" err="1" smtClean="0">
                <a:ln>
                  <a:noFill/>
                </a:ln>
                <a:solidFill>
                  <a:sysClr val="windowText" lastClr="000000"/>
                </a:solidFill>
                <a:effectLst/>
                <a:latin typeface="Arial" pitchFamily="34" charset="0"/>
                <a:ea typeface="Batang" charset="-127"/>
                <a:cs typeface="Angsana New" pitchFamily="18" charset="-34"/>
              </a:rPr>
              <a:t>Center</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en-GB" sz="900" b="1" dirty="0" smtClean="0">
                <a:solidFill>
                  <a:sysClr val="windowText" lastClr="000000"/>
                </a:solidFill>
                <a:latin typeface="Arial" pitchFamily="34" charset="0"/>
                <a:ea typeface="Batang" charset="-127"/>
                <a:cs typeface="Angsana New" pitchFamily="18" charset="-34"/>
              </a:rPr>
              <a:t>    -  </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Interview by ATD</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a:t>
            </a:r>
            <a:r>
              <a:rPr kumimoji="0" lang="en-GB" sz="900" b="1" i="0" u="none" strike="noStrike" cap="none" normalizeH="0" dirty="0" smtClean="0">
                <a:ln>
                  <a:noFill/>
                </a:ln>
                <a:solidFill>
                  <a:sysClr val="windowText" lastClr="000000"/>
                </a:solidFill>
                <a:effectLst/>
                <a:latin typeface="Arial" pitchFamily="34" charset="0"/>
                <a:ea typeface="Batang" charset="-127"/>
                <a:cs typeface="Angsana New" pitchFamily="18" charset="-34"/>
              </a:rPr>
              <a:t>  </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HIV/AIDS test</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a:t>
            </a:r>
            <a:r>
              <a:rPr kumimoji="0" lang="en-GB" sz="900" b="1" i="0" u="none" strike="noStrike" cap="none" normalizeH="0" dirty="0" smtClean="0">
                <a:ln>
                  <a:noFill/>
                </a:ln>
                <a:solidFill>
                  <a:sysClr val="windowText" lastClr="000000"/>
                </a:solidFill>
                <a:effectLst/>
                <a:latin typeface="Arial" pitchFamily="34" charset="0"/>
                <a:ea typeface="Batang" charset="-127"/>
                <a:cs typeface="Angsana New" pitchFamily="18" charset="-34"/>
              </a:rPr>
              <a:t>  </a:t>
            </a: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Service available for returnees</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GB" sz="900" b="1" i="0" u="none" strike="noStrike" cap="none" normalizeH="0" baseline="0" dirty="0" smtClean="0">
                <a:ln>
                  <a:noFill/>
                </a:ln>
                <a:solidFill>
                  <a:sysClr val="windowText" lastClr="000000"/>
                </a:solidFill>
                <a:effectLst/>
                <a:latin typeface="Arial" pitchFamily="34" charset="0"/>
                <a:ea typeface="Batang" charset="-127"/>
                <a:cs typeface="Angsana New" pitchFamily="18" charset="-34"/>
              </a:rPr>
              <a:t>    -  Psychosocial recovery activities</a:t>
            </a: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sz="900" b="1"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4152" name="Line 56"/>
          <p:cNvSpPr>
            <a:spLocks noChangeShapeType="1"/>
          </p:cNvSpPr>
          <p:nvPr/>
        </p:nvSpPr>
        <p:spPr bwMode="auto">
          <a:xfrm flipH="1" flipV="1">
            <a:off x="4343400" y="7945438"/>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900" b="1">
              <a:solidFill>
                <a:srgbClr val="00B050"/>
              </a:solidFill>
            </a:endParaRPr>
          </a:p>
        </p:txBody>
      </p:sp>
      <p:sp>
        <p:nvSpPr>
          <p:cNvPr id="4151" name="Line 55"/>
          <p:cNvSpPr>
            <a:spLocks noChangeShapeType="1"/>
          </p:cNvSpPr>
          <p:nvPr/>
        </p:nvSpPr>
        <p:spPr bwMode="auto">
          <a:xfrm flipH="1" flipV="1">
            <a:off x="4343400" y="865187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900" b="1">
              <a:solidFill>
                <a:srgbClr val="00B050"/>
              </a:solidFill>
            </a:endParaRPr>
          </a:p>
        </p:txBody>
      </p:sp>
      <p:sp>
        <p:nvSpPr>
          <p:cNvPr id="4145" name="Line 49"/>
          <p:cNvSpPr>
            <a:spLocks noChangeShapeType="1"/>
          </p:cNvSpPr>
          <p:nvPr/>
        </p:nvSpPr>
        <p:spPr bwMode="auto">
          <a:xfrm flipH="1" flipV="1">
            <a:off x="-228600" y="9228138"/>
            <a:ext cx="35433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900" b="1">
              <a:solidFill>
                <a:srgbClr val="00B050"/>
              </a:solidFill>
            </a:endParaRPr>
          </a:p>
        </p:txBody>
      </p:sp>
      <p:sp>
        <p:nvSpPr>
          <p:cNvPr id="4171" name="Rectangle 75"/>
          <p:cNvSpPr>
            <a:spLocks noChangeArrowheads="1"/>
          </p:cNvSpPr>
          <p:nvPr/>
        </p:nvSpPr>
        <p:spPr bwMode="auto">
          <a:xfrm flipH="1">
            <a:off x="2438400" y="1"/>
            <a:ext cx="3581400"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ea typeface="Times New Roman" pitchFamily="18" charset="0"/>
                <a:cs typeface="Arial" pitchFamily="34" charset="0"/>
              </a:rPr>
              <a:t>Return and Reintegration Process</a:t>
            </a:r>
            <a:endParaRPr kumimoji="0" lang="en-US" sz="12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Arial" pitchFamily="34" charset="0"/>
              <a:cs typeface="Arial" pitchFamily="34" charset="0"/>
            </a:endParaRPr>
          </a:p>
        </p:txBody>
      </p:sp>
      <p:sp>
        <p:nvSpPr>
          <p:cNvPr id="4184" name="Rectangle 88"/>
          <p:cNvSpPr>
            <a:spLocks noChangeArrowheads="1"/>
          </p:cNvSpPr>
          <p:nvPr/>
        </p:nvSpPr>
        <p:spPr bwMode="auto">
          <a:xfrm flipH="1" flipV="1">
            <a:off x="0" y="457200"/>
            <a:ext cx="65" cy="138499"/>
          </a:xfrm>
          <a:prstGeom prst="rect">
            <a:avLst/>
          </a:prstGeom>
          <a:solidFill>
            <a:srgbClr val="FFFF00"/>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B050"/>
              </a:solidFill>
              <a:effectLst/>
              <a:latin typeface="Arial" pitchFamily="34" charset="0"/>
              <a:cs typeface="Arial" pitchFamily="34" charset="0"/>
            </a:endParaRPr>
          </a:p>
        </p:txBody>
      </p:sp>
      <p:cxnSp>
        <p:nvCxnSpPr>
          <p:cNvPr id="67" name="Straight Arrow Connector 66"/>
          <p:cNvCxnSpPr>
            <a:stCxn id="4168" idx="1"/>
          </p:cNvCxnSpPr>
          <p:nvPr/>
        </p:nvCxnSpPr>
        <p:spPr>
          <a:xfrm flipV="1">
            <a:off x="3429000" y="1295400"/>
            <a:ext cx="1828800" cy="206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rot="5400000">
            <a:off x="-1866900" y="3848100"/>
            <a:ext cx="4953000" cy="1588"/>
          </a:xfrm>
          <a:prstGeom prst="line">
            <a:avLst/>
          </a:prstGeom>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a:off x="609600" y="13716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Connector 76"/>
          <p:cNvCxnSpPr>
            <a:stCxn id="4166" idx="2"/>
          </p:cNvCxnSpPr>
          <p:nvPr/>
        </p:nvCxnSpPr>
        <p:spPr>
          <a:xfrm rot="5400000">
            <a:off x="2038350" y="3105150"/>
            <a:ext cx="342900" cy="1588"/>
          </a:xfrm>
          <a:prstGeom prst="line">
            <a:avLst/>
          </a:prstGeom>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a:off x="2209800" y="3276600"/>
            <a:ext cx="3048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a:endCxn id="4163" idx="1"/>
          </p:cNvCxnSpPr>
          <p:nvPr/>
        </p:nvCxnSpPr>
        <p:spPr>
          <a:xfrm rot="10800000" flipV="1">
            <a:off x="3429000" y="3657600"/>
            <a:ext cx="1828800" cy="38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a:stCxn id="4163" idx="2"/>
            <a:endCxn id="4161" idx="0"/>
          </p:cNvCxnSpPr>
          <p:nvPr/>
        </p:nvCxnSpPr>
        <p:spPr>
          <a:xfrm rot="5400000">
            <a:off x="2133600" y="3924300"/>
            <a:ext cx="228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0" name="Straight Arrow Connector 89"/>
          <p:cNvCxnSpPr>
            <a:stCxn id="4161" idx="1"/>
            <a:endCxn id="4160" idx="3"/>
          </p:cNvCxnSpPr>
          <p:nvPr/>
        </p:nvCxnSpPr>
        <p:spPr>
          <a:xfrm>
            <a:off x="3429000" y="4152900"/>
            <a:ext cx="1828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4" name="Straight Arrow Connector 103"/>
          <p:cNvCxnSpPr>
            <a:stCxn id="4169" idx="2"/>
          </p:cNvCxnSpPr>
          <p:nvPr/>
        </p:nvCxnSpPr>
        <p:spPr>
          <a:xfrm rot="16200000" flipH="1">
            <a:off x="2162175" y="790575"/>
            <a:ext cx="228600" cy="171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6" name="Straight Arrow Connector 105"/>
          <p:cNvCxnSpPr>
            <a:stCxn id="4142" idx="2"/>
          </p:cNvCxnSpPr>
          <p:nvPr/>
        </p:nvCxnSpPr>
        <p:spPr>
          <a:xfrm rot="5400000">
            <a:off x="6343650" y="819150"/>
            <a:ext cx="152400" cy="190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8" name="Straight Connector 107"/>
          <p:cNvCxnSpPr>
            <a:stCxn id="4162" idx="3"/>
          </p:cNvCxnSpPr>
          <p:nvPr/>
        </p:nvCxnSpPr>
        <p:spPr>
          <a:xfrm rot="10800000">
            <a:off x="609600" y="6324601"/>
            <a:ext cx="4648200" cy="21431"/>
          </a:xfrm>
          <a:prstGeom prst="line">
            <a:avLst/>
          </a:prstGeom>
          <a:ln/>
        </p:spPr>
        <p:style>
          <a:lnRef idx="2">
            <a:schemeClr val="dk1"/>
          </a:lnRef>
          <a:fillRef idx="0">
            <a:schemeClr val="dk1"/>
          </a:fillRef>
          <a:effectRef idx="1">
            <a:schemeClr val="dk1"/>
          </a:effectRef>
          <a:fontRef idx="minor">
            <a:schemeClr val="tx1"/>
          </a:fontRef>
        </p:style>
      </p:cxnSp>
      <p:cxnSp>
        <p:nvCxnSpPr>
          <p:cNvPr id="112" name="Straight Arrow Connector 111"/>
          <p:cNvCxnSpPr>
            <a:stCxn id="4160" idx="2"/>
            <a:endCxn id="4156" idx="0"/>
          </p:cNvCxnSpPr>
          <p:nvPr/>
        </p:nvCxnSpPr>
        <p:spPr>
          <a:xfrm rot="5400000">
            <a:off x="6438900" y="4343400"/>
            <a:ext cx="152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5" name="Straight Arrow Connector 114"/>
          <p:cNvCxnSpPr>
            <a:stCxn id="4156" idx="2"/>
            <a:endCxn id="4164" idx="0"/>
          </p:cNvCxnSpPr>
          <p:nvPr/>
        </p:nvCxnSpPr>
        <p:spPr>
          <a:xfrm rot="5400000">
            <a:off x="6438900" y="5334000"/>
            <a:ext cx="152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stCxn id="4164" idx="2"/>
            <a:endCxn id="4162" idx="0"/>
          </p:cNvCxnSpPr>
          <p:nvPr/>
        </p:nvCxnSpPr>
        <p:spPr>
          <a:xfrm rot="5400000">
            <a:off x="6438900" y="5943600"/>
            <a:ext cx="152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stCxn id="4159" idx="3"/>
          </p:cNvCxnSpPr>
          <p:nvPr/>
        </p:nvCxnSpPr>
        <p:spPr>
          <a:xfrm rot="10800000" flipV="1">
            <a:off x="3429000" y="2780506"/>
            <a:ext cx="1828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8072494" cy="857256"/>
          </a:xfrm>
        </p:spPr>
        <p:txBody>
          <a:bodyPr anchor="t">
            <a:normAutofit fontScale="90000"/>
          </a:bodyPr>
          <a:lstStyle/>
          <a:p>
            <a:pPr algn="ctr"/>
            <a:r>
              <a:rPr lang="en-US" sz="4000" b="1" dirty="0" smtClean="0">
                <a:solidFill>
                  <a:schemeClr val="tx1"/>
                </a:solidFill>
                <a:latin typeface="Saysettha OT" pitchFamily="34" charset="-34"/>
                <a:cs typeface="Saysettha OT" pitchFamily="34" charset="-34"/>
              </a:rPr>
              <a:t>Lessons learned Challenges</a:t>
            </a:r>
            <a:r>
              <a:rPr lang="en-US" sz="4000" b="1" dirty="0" smtClean="0">
                <a:latin typeface="Saysettha OT" pitchFamily="34" charset="-34"/>
                <a:cs typeface="Saysettha OT" pitchFamily="34" charset="-34"/>
              </a:rPr>
              <a:t> </a:t>
            </a:r>
            <a:r>
              <a:rPr lang="en-US" sz="4000" b="1" dirty="0" smtClean="0">
                <a:solidFill>
                  <a:schemeClr val="bg1"/>
                </a:solidFill>
                <a:latin typeface="Saysettha OT" pitchFamily="34" charset="-34"/>
                <a:cs typeface="Saysettha OT" pitchFamily="34" charset="-34"/>
              </a:rPr>
              <a:t/>
            </a:r>
            <a:br>
              <a:rPr lang="en-US" sz="4000" b="1" dirty="0" smtClean="0">
                <a:solidFill>
                  <a:schemeClr val="bg1"/>
                </a:solidFill>
                <a:latin typeface="Saysettha OT" pitchFamily="34" charset="-34"/>
                <a:cs typeface="Saysettha OT" pitchFamily="34" charset="-34"/>
              </a:rPr>
            </a:br>
            <a:r>
              <a:rPr lang="en-US" sz="4000" b="1" dirty="0" smtClean="0">
                <a:solidFill>
                  <a:schemeClr val="bg1"/>
                </a:solidFill>
                <a:latin typeface="Saysettha OT" pitchFamily="34" charset="-34"/>
                <a:cs typeface="Saysettha OT" pitchFamily="34" charset="-34"/>
              </a:rPr>
              <a:t/>
            </a:r>
            <a:br>
              <a:rPr lang="en-US" sz="4000" b="1" dirty="0" smtClean="0">
                <a:solidFill>
                  <a:schemeClr val="bg1"/>
                </a:solidFill>
                <a:latin typeface="Saysettha OT" pitchFamily="34" charset="-34"/>
                <a:cs typeface="Saysettha OT" pitchFamily="34" charset="-34"/>
              </a:rPr>
            </a:br>
            <a:r>
              <a:rPr lang="en-US" sz="4000" b="1" dirty="0" smtClean="0">
                <a:solidFill>
                  <a:schemeClr val="bg1"/>
                </a:solidFill>
                <a:latin typeface="Saysettha OT" pitchFamily="34" charset="-34"/>
                <a:cs typeface="Saysettha OT" pitchFamily="34" charset="-34"/>
              </a:rPr>
              <a:t/>
            </a:r>
            <a:br>
              <a:rPr lang="en-US" sz="4000" b="1" dirty="0" smtClean="0">
                <a:solidFill>
                  <a:schemeClr val="bg1"/>
                </a:solidFill>
                <a:latin typeface="Saysettha OT" pitchFamily="34" charset="-34"/>
                <a:cs typeface="Saysettha OT" pitchFamily="34" charset="-34"/>
              </a:rPr>
            </a:br>
            <a:endParaRPr lang="th-TH" sz="4000" b="1" dirty="0">
              <a:solidFill>
                <a:schemeClr val="bg1"/>
              </a:solidFill>
              <a:latin typeface="Saysettha OT" pitchFamily="34" charset="-34"/>
              <a:cs typeface="Saysettha OT" pitchFamily="34" charset="-34"/>
            </a:endParaRPr>
          </a:p>
        </p:txBody>
      </p:sp>
      <p:sp>
        <p:nvSpPr>
          <p:cNvPr id="3" name="Title 1"/>
          <p:cNvSpPr txBox="1">
            <a:spLocks/>
          </p:cNvSpPr>
          <p:nvPr/>
        </p:nvSpPr>
        <p:spPr>
          <a:xfrm>
            <a:off x="214282" y="1142984"/>
            <a:ext cx="8643998" cy="4071942"/>
          </a:xfrm>
          <a:prstGeom prst="rect">
            <a:avLst/>
          </a:prstGeom>
        </p:spPr>
        <p:txBody>
          <a:bodyPr lIns="45720" rIns="228600" anchor="t">
            <a:noAutofit/>
            <a:scene3d>
              <a:camera prst="orthographicFront"/>
              <a:lightRig rig="soft" dir="t">
                <a:rot lat="0" lon="0" rev="2400000"/>
              </a:lightRig>
            </a:scene3d>
            <a:sp3d>
              <a:bevelT w="19050" h="12700"/>
            </a:sp3d>
          </a:bodyPr>
          <a:lstStyle/>
          <a:p>
            <a:pPr lvl="1">
              <a:spcBef>
                <a:spcPct val="0"/>
              </a:spcBef>
              <a:buFont typeface="Arial" pitchFamily="34" charset="0"/>
              <a:buChar char="•"/>
            </a:pPr>
            <a:r>
              <a:rPr lang="en-US" sz="2400" b="1" dirty="0" smtClean="0">
                <a:solidFill>
                  <a:schemeClr val="bg1"/>
                </a:solidFill>
                <a:effectLst>
                  <a:outerShdw blurRad="38100" dist="25500" dir="5400000" algn="tl" rotWithShape="0">
                    <a:srgbClr val="000000">
                      <a:satMod val="180000"/>
                      <a:alpha val="75000"/>
                    </a:srgbClr>
                  </a:outerShdw>
                </a:effectLst>
                <a:latin typeface="Saysettha OT" pitchFamily="34" charset="-34"/>
                <a:ea typeface="+mj-ea"/>
                <a:cs typeface="Saysettha OT" pitchFamily="34" charset="-34"/>
              </a:rPr>
              <a:t> </a:t>
            </a:r>
            <a:r>
              <a:rPr lang="en-US" sz="2400" b="1" dirty="0" smtClean="0">
                <a:effectLst>
                  <a:outerShdw blurRad="38100" dist="25500" dir="5400000" algn="tl" rotWithShape="0">
                    <a:srgbClr val="000000">
                      <a:satMod val="180000"/>
                      <a:alpha val="75000"/>
                    </a:srgbClr>
                  </a:outerShdw>
                </a:effectLst>
                <a:latin typeface="Saysettha OT" pitchFamily="34" charset="-34"/>
                <a:ea typeface="+mj-ea"/>
                <a:cs typeface="Saysettha OT" pitchFamily="34" charset="-34"/>
              </a:rPr>
              <a:t>Can not stop labor migration, because of Laos shared border with Thailand, similar language, traditional and the different of development and trendy. </a:t>
            </a:r>
          </a:p>
          <a:p>
            <a:pPr lvl="1">
              <a:spcBef>
                <a:spcPct val="0"/>
              </a:spcBef>
            </a:pPr>
            <a:endParaRPr lang="en-US" sz="2400" b="1" dirty="0" smtClean="0">
              <a:effectLst>
                <a:outerShdw blurRad="38100" dist="25500" dir="5400000" algn="tl" rotWithShape="0">
                  <a:srgbClr val="000000">
                    <a:satMod val="180000"/>
                    <a:alpha val="75000"/>
                  </a:srgbClr>
                </a:outerShdw>
              </a:effectLst>
              <a:latin typeface="Saysettha OT" pitchFamily="34" charset="-34"/>
              <a:ea typeface="+mj-ea"/>
              <a:cs typeface="Saysettha OT" pitchFamily="34" charset="-34"/>
            </a:endParaRPr>
          </a:p>
          <a:p>
            <a:pPr lvl="1">
              <a:spcBef>
                <a:spcPct val="0"/>
              </a:spcBef>
            </a:pPr>
            <a:endParaRPr kumimoji="0" lang="en-US" sz="24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endParaRPr>
          </a:p>
          <a:p>
            <a:pPr lvl="1">
              <a:spcBef>
                <a:spcPct val="0"/>
              </a:spcBef>
              <a:buFont typeface="Arial" pitchFamily="34" charset="0"/>
              <a:buChar char="•"/>
            </a:pPr>
            <a:r>
              <a:rPr lang="en-US" sz="2400" b="1" dirty="0" smtClean="0">
                <a:effectLst>
                  <a:outerShdw blurRad="38100" dist="25500" dir="5400000" algn="tl" rotWithShape="0">
                    <a:srgbClr val="000000">
                      <a:satMod val="180000"/>
                      <a:alpha val="75000"/>
                    </a:srgbClr>
                  </a:outerShdw>
                </a:effectLst>
                <a:latin typeface="Saysettha OT" pitchFamily="34" charset="-34"/>
                <a:cs typeface="Saysettha OT" pitchFamily="34" charset="-34"/>
              </a:rPr>
              <a:t> Local staff are not skill  about caring of returnee,</a:t>
            </a:r>
            <a:endParaRPr kumimoji="0" lang="lo-LA" sz="24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endParaRPr>
          </a:p>
          <a:p>
            <a:pPr lvl="1">
              <a:spcBef>
                <a:spcPct val="0"/>
              </a:spcBef>
            </a:pPr>
            <a:endParaRPr lang="en-US" sz="2400" b="1" dirty="0" smtClean="0">
              <a:effectLst>
                <a:outerShdw blurRad="38100" dist="25500" dir="5400000" algn="tl" rotWithShape="0">
                  <a:srgbClr val="000000">
                    <a:satMod val="180000"/>
                    <a:alpha val="75000"/>
                  </a:srgbClr>
                </a:outerShdw>
              </a:effectLst>
              <a:latin typeface="Saysettha OT" pitchFamily="34" charset="-34"/>
              <a:ea typeface="+mj-ea"/>
              <a:cs typeface="Saysettha OT" pitchFamily="34" charset="-34"/>
            </a:endParaRPr>
          </a:p>
          <a:p>
            <a:pPr lvl="1">
              <a:spcBef>
                <a:spcPct val="0"/>
              </a:spcBef>
              <a:buFont typeface="Arial" pitchFamily="34" charset="0"/>
              <a:buChar char="•"/>
            </a:pPr>
            <a:r>
              <a:rPr kumimoji="0" lang="lo-LA" sz="24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t> </a:t>
            </a:r>
            <a:r>
              <a:rPr kumimoji="0" lang="en-US" sz="24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t>After sending the returnee to home, if we do not follow or assist them..they</a:t>
            </a:r>
            <a:r>
              <a:rPr kumimoji="0" lang="en-US" sz="2400" b="1" i="0" u="none" strike="noStrike" kern="1200" cap="none" spc="0" normalizeH="0" noProof="0" dirty="0" smtClean="0">
                <a:ln>
                  <a:noFill/>
                </a:ln>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t> might be victims again. </a:t>
            </a:r>
            <a:r>
              <a:rPr kumimoji="0" lang="en-US" sz="24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t/>
            </a:r>
            <a:br>
              <a:rPr kumimoji="0" lang="en-US" sz="24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br>
            <a:r>
              <a:rPr kumimoji="0" lang="en-US" sz="24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t/>
            </a:r>
            <a:br>
              <a:rPr kumimoji="0" lang="en-US" sz="24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br>
            <a:r>
              <a:rPr kumimoji="0" lang="en-US" sz="24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t/>
            </a:r>
            <a:br>
              <a:rPr kumimoji="0" lang="en-US" sz="24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rPr>
            </a:br>
            <a:endParaRPr kumimoji="0" lang="th-TH" sz="2400" b="1"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Saysettha OT" pitchFamily="34" charset="-34"/>
              <a:ea typeface="+mj-ea"/>
              <a:cs typeface="Saysettha OT" pitchFamily="34" charset="-34"/>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642918"/>
            <a:ext cx="8486804" cy="5715040"/>
          </a:xfrm>
        </p:spPr>
        <p:txBody>
          <a:bodyPr>
            <a:noAutofit/>
          </a:bodyPr>
          <a:lstStyle/>
          <a:p>
            <a:pPr lvl="0" algn="l">
              <a:buFont typeface="Wingdings" pitchFamily="2" charset="2"/>
              <a:buChar char="v"/>
            </a:pPr>
            <a:r>
              <a:rPr lang="en-US" sz="2800" b="1" dirty="0" smtClean="0">
                <a:solidFill>
                  <a:schemeClr val="bg1">
                    <a:lumMod val="95000"/>
                    <a:lumOff val="5000"/>
                  </a:schemeClr>
                </a:solidFill>
                <a:latin typeface="Saysettha OT" pitchFamily="34" charset="-34"/>
                <a:cs typeface="Saysettha OT" pitchFamily="34" charset="-34"/>
              </a:rPr>
              <a:t> </a:t>
            </a:r>
            <a:r>
              <a:rPr lang="en-US" sz="2800" b="1" i="1" dirty="0" smtClean="0">
                <a:solidFill>
                  <a:schemeClr val="bg1">
                    <a:lumMod val="95000"/>
                    <a:lumOff val="5000"/>
                  </a:schemeClr>
                </a:solidFill>
                <a:latin typeface="Saysettha OT" pitchFamily="34" charset="-34"/>
                <a:cs typeface="Saysettha OT" pitchFamily="34" charset="-34"/>
              </a:rPr>
              <a:t>   </a:t>
            </a:r>
            <a:r>
              <a:rPr lang="en-US" sz="2800" b="1" dirty="0" smtClean="0">
                <a:solidFill>
                  <a:schemeClr val="bg1">
                    <a:lumMod val="95000"/>
                    <a:lumOff val="5000"/>
                  </a:schemeClr>
                </a:solidFill>
                <a:latin typeface="Saysettha OT" pitchFamily="34" charset="-34"/>
                <a:cs typeface="Saysettha OT" pitchFamily="34" charset="-34"/>
              </a:rPr>
              <a:t> </a:t>
            </a:r>
            <a:r>
              <a:rPr lang="en-US" sz="2800" b="1" dirty="0" smtClean="0">
                <a:latin typeface="Saysettha OT" pitchFamily="34" charset="-34"/>
                <a:cs typeface="Saysettha OT" pitchFamily="34" charset="-34"/>
              </a:rPr>
              <a:t>The processing of return and reintegration</a:t>
            </a:r>
          </a:p>
          <a:p>
            <a:pPr lvl="0" algn="l"/>
            <a:r>
              <a:rPr lang="en-US" sz="2800" b="1" dirty="0" smtClean="0">
                <a:latin typeface="Saysettha OT" pitchFamily="34" charset="-34"/>
                <a:cs typeface="Saysettha OT" pitchFamily="34" charset="-34"/>
              </a:rPr>
              <a:t>       3. </a:t>
            </a:r>
            <a:r>
              <a:rPr lang="en-US" sz="2800" b="1" dirty="0" smtClean="0">
                <a:latin typeface="Arial" pitchFamily="34" charset="0"/>
                <a:ea typeface="Times New Roman" pitchFamily="18" charset="0"/>
                <a:cs typeface="Arial" pitchFamily="34" charset="0"/>
              </a:rPr>
              <a:t>Return and Reintegration Process</a:t>
            </a:r>
            <a:endParaRPr lang="en-US" sz="2800" b="1" dirty="0" smtClean="0">
              <a:latin typeface="Saysettha OT" pitchFamily="34" charset="-34"/>
              <a:cs typeface="Saysettha OT" pitchFamily="34" charset="-34"/>
            </a:endParaRPr>
          </a:p>
          <a:p>
            <a:pPr lvl="0" algn="l"/>
            <a:endParaRPr lang="en-GB" sz="2800" b="1" dirty="0" smtClean="0">
              <a:solidFill>
                <a:schemeClr val="bg1">
                  <a:lumMod val="95000"/>
                  <a:lumOff val="5000"/>
                </a:schemeClr>
              </a:solidFill>
              <a:latin typeface="Saysettha OT" pitchFamily="34" charset="-34"/>
              <a:cs typeface="Saysettha OT" pitchFamily="34" charset="-34"/>
            </a:endParaRPr>
          </a:p>
          <a:p>
            <a:pPr lvl="0" algn="l"/>
            <a:r>
              <a:rPr lang="en-GB" sz="2800" b="1" dirty="0" smtClean="0">
                <a:solidFill>
                  <a:schemeClr val="bg1">
                    <a:lumMod val="95000"/>
                    <a:lumOff val="5000"/>
                  </a:schemeClr>
                </a:solidFill>
                <a:latin typeface="Saysettha OT" pitchFamily="34" charset="-34"/>
                <a:cs typeface="Saysettha OT" pitchFamily="34" charset="-34"/>
              </a:rPr>
              <a:t>	</a:t>
            </a:r>
            <a:r>
              <a:rPr lang="en-GB" sz="2800" dirty="0" smtClean="0">
                <a:latin typeface="Saysettha OT" pitchFamily="34" charset="-34"/>
                <a:cs typeface="Saysettha OT" pitchFamily="34" charset="-34"/>
              </a:rPr>
              <a:t>‘’</a:t>
            </a:r>
            <a:r>
              <a:rPr lang="en-GB" sz="2800" dirty="0" smtClean="0">
                <a:solidFill>
                  <a:schemeClr val="bg1">
                    <a:lumMod val="95000"/>
                    <a:lumOff val="5000"/>
                  </a:schemeClr>
                </a:solidFill>
                <a:latin typeface="Saysettha OT" pitchFamily="34" charset="-34"/>
                <a:cs typeface="Saysettha OT" pitchFamily="34" charset="-34"/>
              </a:rPr>
              <a:t> </a:t>
            </a:r>
            <a:r>
              <a:rPr lang="en-GB" sz="2400" b="1" dirty="0" smtClean="0">
                <a:latin typeface="Saysettha OT" pitchFamily="34" charset="-34"/>
                <a:cs typeface="Saysettha OT" pitchFamily="34" charset="-34"/>
              </a:rPr>
              <a:t>provincial level </a:t>
            </a:r>
            <a:r>
              <a:rPr lang="en-GB" sz="2400" dirty="0" smtClean="0">
                <a:latin typeface="Saysettha OT" pitchFamily="34" charset="-34"/>
                <a:cs typeface="Saysettha OT" pitchFamily="34" charset="-34"/>
              </a:rPr>
              <a:t>‘’</a:t>
            </a:r>
          </a:p>
          <a:p>
            <a:pPr lvl="0" algn="l"/>
            <a:endParaRPr lang="en-GB" sz="2400" dirty="0" smtClean="0">
              <a:solidFill>
                <a:schemeClr val="bg1">
                  <a:lumMod val="95000"/>
                  <a:lumOff val="5000"/>
                </a:schemeClr>
              </a:solidFill>
              <a:latin typeface="Saysettha OT" pitchFamily="34" charset="-34"/>
              <a:cs typeface="Saysettha OT" pitchFamily="34" charset="-34"/>
            </a:endParaRPr>
          </a:p>
          <a:p>
            <a:pPr lvl="1" algn="l">
              <a:buFont typeface="Wingdings" pitchFamily="2" charset="2"/>
              <a:buChar char="§"/>
            </a:pPr>
            <a:r>
              <a:rPr lang="en-GB" sz="2400" dirty="0" smtClean="0">
                <a:solidFill>
                  <a:schemeClr val="bg1">
                    <a:lumMod val="95000"/>
                    <a:lumOff val="5000"/>
                  </a:schemeClr>
                </a:solidFill>
                <a:latin typeface="Saysettha OT" pitchFamily="34" charset="-34"/>
                <a:cs typeface="Saysettha OT" pitchFamily="34" charset="-34"/>
              </a:rPr>
              <a:t>    </a:t>
            </a:r>
            <a:r>
              <a:rPr lang="en-GB" sz="2400" b="1" dirty="0" smtClean="0">
                <a:latin typeface="Saysettha OT" pitchFamily="34" charset="-34"/>
                <a:cs typeface="Saysettha OT" pitchFamily="34" charset="-34"/>
              </a:rPr>
              <a:t>Social Welfare department will </a:t>
            </a:r>
            <a:r>
              <a:rPr lang="en-GB" b="1" dirty="0" smtClean="0">
                <a:latin typeface="Saysettha OT" pitchFamily="34" charset="-34"/>
                <a:cs typeface="Saysettha OT" pitchFamily="34" charset="-34"/>
              </a:rPr>
              <a:t>coordinate with PLSW to inform date of sending the victims, number and special case, the returnee travel by bus with staff of social welfare department and discuss with PLSW for sending them back their family.   </a:t>
            </a:r>
            <a:endParaRPr lang="en-US" sz="2800" b="1" dirty="0">
              <a:latin typeface="Saysettha OT" pitchFamily="34" charset="-34"/>
              <a:cs typeface="Saysettha OT" pitchFamily="34" charset="-34"/>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Saysettha OT" pitchFamily="34" charset="-34"/>
                <a:cs typeface="Saysettha OT" pitchFamily="34" charset="-34"/>
              </a:rPr>
              <a:t>The processing of return and reintegration</a:t>
            </a:r>
            <a:endParaRPr lang="en-US" sz="3600" dirty="0"/>
          </a:p>
        </p:txBody>
      </p:sp>
      <p:sp>
        <p:nvSpPr>
          <p:cNvPr id="3" name="Content Placeholder 2"/>
          <p:cNvSpPr>
            <a:spLocks noGrp="1"/>
          </p:cNvSpPr>
          <p:nvPr>
            <p:ph idx="1"/>
          </p:nvPr>
        </p:nvSpPr>
        <p:spPr/>
        <p:txBody>
          <a:bodyPr>
            <a:normAutofit fontScale="85000" lnSpcReduction="20000"/>
          </a:bodyPr>
          <a:lstStyle/>
          <a:p>
            <a:pPr lvl="0">
              <a:lnSpc>
                <a:spcPct val="120000"/>
              </a:lnSpc>
              <a:buNone/>
            </a:pPr>
            <a:r>
              <a:rPr lang="en-GB" sz="2200" b="1" dirty="0" smtClean="0">
                <a:latin typeface="Saysettha OT" pitchFamily="34" charset="-34"/>
                <a:cs typeface="Saysettha OT" pitchFamily="34" charset="-34"/>
              </a:rPr>
              <a:t>              </a:t>
            </a:r>
            <a:r>
              <a:rPr lang="en-GB" sz="2800" b="1" dirty="0" smtClean="0">
                <a:latin typeface="Saysettha OT" pitchFamily="34" charset="-34"/>
                <a:cs typeface="Saysettha OT" pitchFamily="34" charset="-34"/>
              </a:rPr>
              <a:t>Cross-cutting process</a:t>
            </a:r>
            <a:endParaRPr lang="en-US" sz="2800" b="1" dirty="0" smtClean="0">
              <a:latin typeface="Saysettha OT" pitchFamily="34" charset="-34"/>
              <a:cs typeface="Saysettha OT" pitchFamily="34" charset="-34"/>
            </a:endParaRPr>
          </a:p>
          <a:p>
            <a:pPr algn="just">
              <a:lnSpc>
                <a:spcPct val="120000"/>
              </a:lnSpc>
              <a:buNone/>
            </a:pPr>
            <a:r>
              <a:rPr lang="en-GB" sz="2200" dirty="0" smtClean="0">
                <a:latin typeface="Saysettha OT" pitchFamily="34" charset="-34"/>
                <a:cs typeface="Saysettha OT" pitchFamily="34" charset="-34"/>
              </a:rPr>
              <a:t>   </a:t>
            </a:r>
            <a:r>
              <a:rPr lang="en-US" sz="2200" dirty="0" smtClean="0">
                <a:latin typeface="Saysettha OT" pitchFamily="34" charset="-34"/>
                <a:cs typeface="Saysettha OT" pitchFamily="34" charset="-34"/>
              </a:rPr>
              <a:t>	‘</a:t>
            </a:r>
            <a:r>
              <a:rPr lang="en-US" sz="2200" b="1" dirty="0" smtClean="0">
                <a:latin typeface="Saysettha OT" pitchFamily="34" charset="-34"/>
                <a:cs typeface="Saysettha OT" pitchFamily="34" charset="-34"/>
              </a:rPr>
              <a:t>’Keeping and sending information of returnee</a:t>
            </a:r>
            <a:r>
              <a:rPr lang="en-GB" sz="2200" b="1" i="1" dirty="0" smtClean="0">
                <a:latin typeface="Saysettha OT" pitchFamily="34" charset="-34"/>
                <a:cs typeface="Saysettha OT" pitchFamily="34" charset="-34"/>
              </a:rPr>
              <a:t>’’</a:t>
            </a:r>
            <a:endParaRPr lang="en-US" sz="2200" b="1" dirty="0" smtClean="0">
              <a:latin typeface="Saysettha OT" pitchFamily="34" charset="-34"/>
              <a:cs typeface="Saysettha OT" pitchFamily="34" charset="-34"/>
            </a:endParaRPr>
          </a:p>
          <a:p>
            <a:pPr lvl="1" algn="just">
              <a:lnSpc>
                <a:spcPct val="120000"/>
              </a:lnSpc>
              <a:buNone/>
            </a:pPr>
            <a:r>
              <a:rPr lang="en-GB" sz="2200" b="1" dirty="0" smtClean="0">
                <a:latin typeface="Saysettha OT" pitchFamily="34" charset="-34"/>
                <a:cs typeface="Saysettha OT" pitchFamily="34" charset="-34"/>
              </a:rPr>
              <a:t>Bilateral data sending: DSWD of Thailand will prepare the data of</a:t>
            </a:r>
          </a:p>
          <a:p>
            <a:pPr lvl="1" algn="just">
              <a:lnSpc>
                <a:spcPct val="120000"/>
              </a:lnSpc>
              <a:buNone/>
            </a:pPr>
            <a:r>
              <a:rPr lang="en-GB" sz="2200" b="1" dirty="0" smtClean="0">
                <a:latin typeface="Saysettha OT" pitchFamily="34" charset="-34"/>
                <a:cs typeface="Saysettha OT" pitchFamily="34" charset="-34"/>
              </a:rPr>
              <a:t>returnee and send to SWD of Laos. </a:t>
            </a:r>
          </a:p>
          <a:p>
            <a:pPr lvl="1" algn="just"/>
            <a:endParaRPr lang="en-GB" sz="2200" b="1" dirty="0" smtClean="0">
              <a:latin typeface="Saysettha OT" pitchFamily="34" charset="-34"/>
              <a:cs typeface="Saysettha OT" pitchFamily="34" charset="-34"/>
            </a:endParaRPr>
          </a:p>
          <a:p>
            <a:pPr lvl="1" algn="just">
              <a:buNone/>
            </a:pPr>
            <a:r>
              <a:rPr lang="en-GB" sz="2200" b="1" dirty="0" smtClean="0">
                <a:latin typeface="Saysettha OT" pitchFamily="34" charset="-34"/>
                <a:cs typeface="Saysettha OT" pitchFamily="34" charset="-34"/>
              </a:rPr>
              <a:t>Internal data:</a:t>
            </a:r>
            <a:r>
              <a:rPr lang="en-US" sz="2200" b="1" dirty="0" smtClean="0">
                <a:latin typeface="Saysettha OT" pitchFamily="34" charset="-34"/>
                <a:cs typeface="Saysettha OT" pitchFamily="34" charset="-34"/>
              </a:rPr>
              <a:t> All the data of returnee will be saved in secret by</a:t>
            </a:r>
          </a:p>
          <a:p>
            <a:pPr lvl="1" algn="just">
              <a:buNone/>
            </a:pPr>
            <a:r>
              <a:rPr lang="en-US" sz="2200" b="1" dirty="0" smtClean="0">
                <a:latin typeface="Saysettha OT" pitchFamily="34" charset="-34"/>
                <a:cs typeface="Saysettha OT" pitchFamily="34" charset="-34"/>
              </a:rPr>
              <a:t>SWD of Laos. </a:t>
            </a:r>
          </a:p>
          <a:p>
            <a:pPr lvl="1" algn="just">
              <a:buNone/>
            </a:pPr>
            <a:endParaRPr lang="en-GB" sz="2200" b="1" dirty="0" smtClean="0">
              <a:latin typeface="Saysettha OT" pitchFamily="34" charset="-34"/>
              <a:cs typeface="Saysettha OT" pitchFamily="34" charset="-34"/>
            </a:endParaRPr>
          </a:p>
          <a:p>
            <a:pPr lvl="0" algn="just">
              <a:buNone/>
            </a:pPr>
            <a:r>
              <a:rPr lang="en-GB" sz="2200" b="1" dirty="0" smtClean="0">
                <a:latin typeface="Saysettha OT" pitchFamily="34" charset="-34"/>
                <a:cs typeface="Saysettha OT" pitchFamily="34" charset="-34"/>
              </a:rPr>
              <a:t>              </a:t>
            </a:r>
            <a:r>
              <a:rPr lang="en-GB" sz="2800" b="1" dirty="0" smtClean="0">
                <a:latin typeface="Saysettha OT" pitchFamily="34" charset="-34"/>
                <a:cs typeface="Saysettha OT" pitchFamily="34" charset="-34"/>
              </a:rPr>
              <a:t>Pre-return process</a:t>
            </a:r>
            <a:endParaRPr lang="en-US" sz="2800" b="1" dirty="0" smtClean="0">
              <a:latin typeface="Saysettha OT" pitchFamily="34" charset="-34"/>
              <a:cs typeface="Saysettha OT" pitchFamily="34" charset="-34"/>
            </a:endParaRPr>
          </a:p>
          <a:p>
            <a:pPr algn="just">
              <a:buNone/>
            </a:pPr>
            <a:r>
              <a:rPr lang="en-GB" sz="2200" b="1" dirty="0" smtClean="0">
                <a:latin typeface="Saysettha OT" pitchFamily="34" charset="-34"/>
                <a:cs typeface="Saysettha OT" pitchFamily="34" charset="-34"/>
              </a:rPr>
              <a:t>   </a:t>
            </a:r>
            <a:r>
              <a:rPr lang="en-US" sz="2200" b="1" dirty="0" smtClean="0">
                <a:latin typeface="Saysettha OT" pitchFamily="34" charset="-34"/>
                <a:cs typeface="Saysettha OT" pitchFamily="34" charset="-34"/>
              </a:rPr>
              <a:t>	‘’searching and Family assessment</a:t>
            </a:r>
            <a:r>
              <a:rPr lang="en-GB" sz="2200" b="1" i="1" dirty="0" smtClean="0">
                <a:latin typeface="Saysettha OT" pitchFamily="34" charset="-34"/>
                <a:cs typeface="Saysettha OT" pitchFamily="34" charset="-34"/>
              </a:rPr>
              <a:t>”</a:t>
            </a:r>
            <a:endParaRPr lang="en-US" sz="2200" b="1" dirty="0" smtClean="0">
              <a:latin typeface="Saysettha OT" pitchFamily="34" charset="-34"/>
              <a:cs typeface="Saysettha OT" pitchFamily="34" charset="-34"/>
            </a:endParaRPr>
          </a:p>
          <a:p>
            <a:pPr lvl="1" algn="just">
              <a:buNone/>
            </a:pPr>
            <a:r>
              <a:rPr lang="en-GB" sz="2200" b="1" dirty="0" smtClean="0">
                <a:latin typeface="Saysettha OT" pitchFamily="34" charset="-34"/>
                <a:cs typeface="Saysettha OT" pitchFamily="34" charset="-34"/>
              </a:rPr>
              <a:t>data of searching and family assessment will be delivered by DSW</a:t>
            </a:r>
          </a:p>
          <a:p>
            <a:pPr lvl="1" algn="just">
              <a:buNone/>
            </a:pPr>
            <a:r>
              <a:rPr lang="en-GB" sz="2200" b="1" dirty="0" smtClean="0">
                <a:latin typeface="Saysettha OT" pitchFamily="34" charset="-34"/>
                <a:cs typeface="Saysettha OT" pitchFamily="34" charset="-34"/>
              </a:rPr>
              <a:t>of Thailand to SWD of Laos such as: Name of Victim, number of family members, address and other needed data for starting to search and assess their families. </a:t>
            </a:r>
            <a:endParaRPr lang="en-US" sz="2000" b="1" dirty="0" smtClean="0">
              <a:latin typeface="Saysettha OT" pitchFamily="34" charset="-34"/>
              <a:cs typeface="Saysettha OT" pitchFamily="34" charset="-34"/>
            </a:endParaRPr>
          </a:p>
          <a:p>
            <a:endParaRPr lang="en-US" dirty="0"/>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Saysettha OT" pitchFamily="34" charset="-34"/>
                <a:cs typeface="Saysettha OT" pitchFamily="34" charset="-34"/>
              </a:rPr>
              <a:t>Process of return and reintegration</a:t>
            </a:r>
            <a:endParaRPr lang="en-US" sz="4000" dirty="0"/>
          </a:p>
        </p:txBody>
      </p:sp>
      <p:sp>
        <p:nvSpPr>
          <p:cNvPr id="3" name="Content Placeholder 2"/>
          <p:cNvSpPr>
            <a:spLocks noGrp="1"/>
          </p:cNvSpPr>
          <p:nvPr>
            <p:ph idx="1"/>
          </p:nvPr>
        </p:nvSpPr>
        <p:spPr/>
        <p:txBody>
          <a:bodyPr>
            <a:normAutofit lnSpcReduction="10000"/>
          </a:bodyPr>
          <a:lstStyle/>
          <a:p>
            <a:pPr lvl="0" algn="just">
              <a:buNone/>
            </a:pPr>
            <a:r>
              <a:rPr lang="en-GB" sz="2400" b="1" dirty="0" smtClean="0">
                <a:latin typeface="Saysettha OT" pitchFamily="34" charset="-34"/>
                <a:cs typeface="Saysettha OT" pitchFamily="34" charset="-34"/>
              </a:rPr>
              <a:t>           Pre-return process</a:t>
            </a:r>
            <a:endParaRPr lang="en-US" sz="2400" b="1" dirty="0" smtClean="0">
              <a:latin typeface="Saysettha OT" pitchFamily="34" charset="-34"/>
              <a:cs typeface="Saysettha OT" pitchFamily="34" charset="-34"/>
            </a:endParaRPr>
          </a:p>
          <a:p>
            <a:pPr lvl="2" algn="just">
              <a:buNone/>
            </a:pPr>
            <a:r>
              <a:rPr lang="en-GB" sz="2000" b="1" dirty="0" smtClean="0">
                <a:latin typeface="Saysettha OT" pitchFamily="34" charset="-34"/>
                <a:cs typeface="Saysettha OT" pitchFamily="34" charset="-34"/>
              </a:rPr>
              <a:t>      ‘</a:t>
            </a:r>
            <a:r>
              <a:rPr lang="en-US" sz="2000" dirty="0" smtClean="0">
                <a:latin typeface="Saysettha OT" pitchFamily="34" charset="-34"/>
                <a:cs typeface="Saysettha OT" pitchFamily="34" charset="-34"/>
              </a:rPr>
              <a:t>Return Coordination Meeting’’</a:t>
            </a:r>
            <a:r>
              <a:rPr lang="en-US" sz="2000" b="1" dirty="0" smtClean="0">
                <a:latin typeface="Saysettha OT" pitchFamily="34" charset="-34"/>
                <a:cs typeface="Saysettha OT" pitchFamily="34" charset="-34"/>
              </a:rPr>
              <a:t>’’</a:t>
            </a:r>
          </a:p>
          <a:p>
            <a:pPr lvl="2" algn="just">
              <a:buNone/>
            </a:pPr>
            <a:r>
              <a:rPr lang="en-US" sz="2000" b="1" dirty="0" smtClean="0">
                <a:latin typeface="Saysettha OT" pitchFamily="34" charset="-34"/>
                <a:cs typeface="Saysettha OT" pitchFamily="34" charset="-34"/>
              </a:rPr>
              <a:t>this meeting will be conducted among related sectors : social</a:t>
            </a:r>
          </a:p>
          <a:p>
            <a:pPr lvl="2" algn="just">
              <a:buNone/>
            </a:pPr>
            <a:r>
              <a:rPr lang="en-US" sz="2000" b="1" dirty="0" smtClean="0">
                <a:latin typeface="Saysettha OT" pitchFamily="34" charset="-34"/>
                <a:cs typeface="Saysettha OT" pitchFamily="34" charset="-34"/>
              </a:rPr>
              <a:t>welfare department, Anti-trafficking Department, Counseling</a:t>
            </a:r>
          </a:p>
          <a:p>
            <a:pPr lvl="2" algn="just">
              <a:buNone/>
            </a:pPr>
            <a:r>
              <a:rPr lang="en-US" sz="2000" b="1" dirty="0" smtClean="0">
                <a:latin typeface="Saysettha OT" pitchFamily="34" charset="-34"/>
                <a:cs typeface="Saysettha OT" pitchFamily="34" charset="-34"/>
              </a:rPr>
              <a:t>Center, AFESIP,  VFI and IOM. </a:t>
            </a:r>
          </a:p>
          <a:p>
            <a:pPr lvl="2" algn="just">
              <a:buFont typeface="Arial" pitchFamily="34" charset="0"/>
              <a:buChar char="•"/>
            </a:pPr>
            <a:endParaRPr lang="en-US" sz="2000" b="1" dirty="0" smtClean="0">
              <a:latin typeface="Saysettha OT" pitchFamily="34" charset="-34"/>
              <a:cs typeface="Saysettha OT" pitchFamily="34" charset="-34"/>
            </a:endParaRPr>
          </a:p>
          <a:p>
            <a:pPr lvl="0" algn="just">
              <a:buNone/>
            </a:pPr>
            <a:r>
              <a:rPr lang="en-US" b="1" dirty="0" smtClean="0">
                <a:latin typeface="Saysettha OT" pitchFamily="34" charset="-34"/>
                <a:cs typeface="Saysettha OT" pitchFamily="34" charset="-34"/>
              </a:rPr>
              <a:t>              </a:t>
            </a:r>
            <a:r>
              <a:rPr lang="en-GB" sz="2400" b="1" dirty="0" smtClean="0">
                <a:latin typeface="Saysettha OT" pitchFamily="34" charset="-34"/>
                <a:cs typeface="Saysettha OT" pitchFamily="34" charset="-34"/>
              </a:rPr>
              <a:t>Return process</a:t>
            </a:r>
            <a:r>
              <a:rPr lang="en-US" sz="2400" b="1" dirty="0" smtClean="0">
                <a:latin typeface="Saysettha OT" pitchFamily="34" charset="-34"/>
                <a:cs typeface="Saysettha OT" pitchFamily="34" charset="-34"/>
              </a:rPr>
              <a:t> </a:t>
            </a:r>
          </a:p>
          <a:p>
            <a:pPr lvl="1" algn="just">
              <a:buNone/>
            </a:pPr>
            <a:r>
              <a:rPr lang="en-GB" sz="1600" b="1" dirty="0" smtClean="0">
                <a:latin typeface="Saysettha OT" pitchFamily="34" charset="-34"/>
                <a:cs typeface="Saysettha OT" pitchFamily="34" charset="-34"/>
              </a:rPr>
              <a:t> </a:t>
            </a:r>
            <a:r>
              <a:rPr lang="en-US" sz="1600" b="1" dirty="0" smtClean="0">
                <a:latin typeface="Saysettha OT" pitchFamily="34" charset="-34"/>
                <a:cs typeface="Saysettha OT" pitchFamily="34" charset="-34"/>
              </a:rPr>
              <a:t>	         </a:t>
            </a:r>
            <a:r>
              <a:rPr lang="en-US" sz="2000" b="1" dirty="0" smtClean="0">
                <a:latin typeface="Saysettha OT" pitchFamily="34" charset="-34"/>
                <a:cs typeface="Saysettha OT" pitchFamily="34" charset="-34"/>
              </a:rPr>
              <a:t>‘’ Activities in Shelter</a:t>
            </a:r>
            <a:r>
              <a:rPr lang="en-GB" sz="2000" b="1" i="1" dirty="0" smtClean="0">
                <a:latin typeface="Saysettha OT" pitchFamily="34" charset="-34"/>
                <a:cs typeface="Saysettha OT" pitchFamily="34" charset="-34"/>
              </a:rPr>
              <a:t>’’	</a:t>
            </a:r>
            <a:endParaRPr lang="en-US" sz="2000" b="1" dirty="0" smtClean="0">
              <a:latin typeface="Saysettha OT" pitchFamily="34" charset="-34"/>
              <a:cs typeface="Saysettha OT" pitchFamily="34" charset="-34"/>
            </a:endParaRPr>
          </a:p>
          <a:p>
            <a:pPr lvl="2" algn="just">
              <a:buNone/>
            </a:pPr>
            <a:r>
              <a:rPr lang="en-GB" sz="2000" b="1" dirty="0" smtClean="0">
                <a:latin typeface="Saysettha OT" pitchFamily="34" charset="-34"/>
                <a:cs typeface="Saysettha OT" pitchFamily="34" charset="-34"/>
              </a:rPr>
              <a:t>All activities conduct in shelter reference to book “Nearly</a:t>
            </a:r>
          </a:p>
          <a:p>
            <a:pPr lvl="2" algn="just">
              <a:buNone/>
            </a:pPr>
            <a:r>
              <a:rPr lang="en-GB" sz="2000" b="1" dirty="0" smtClean="0">
                <a:latin typeface="Saysettha OT" pitchFamily="34" charset="-34"/>
                <a:cs typeface="Saysettha OT" pitchFamily="34" charset="-34"/>
              </a:rPr>
              <a:t>home’’, ‘’ Health checking</a:t>
            </a:r>
            <a:r>
              <a:rPr lang="en-GB" sz="2000" b="1" i="1" dirty="0" smtClean="0">
                <a:latin typeface="Saysettha OT" pitchFamily="34" charset="-34"/>
                <a:cs typeface="Saysettha OT" pitchFamily="34" charset="-34"/>
              </a:rPr>
              <a:t>‘’</a:t>
            </a:r>
          </a:p>
          <a:p>
            <a:pPr lvl="2" algn="just">
              <a:buNone/>
            </a:pPr>
            <a:r>
              <a:rPr lang="en-GB" sz="2000" b="1" i="1" dirty="0" smtClean="0">
                <a:latin typeface="Saysettha OT" pitchFamily="34" charset="-34"/>
                <a:cs typeface="Saysettha OT" pitchFamily="34" charset="-34"/>
              </a:rPr>
              <a:t>the shelter will provide ,counselling and  health checking include</a:t>
            </a:r>
            <a:r>
              <a:rPr lang="en-US" sz="2000" b="1" i="1" dirty="0" smtClean="0">
                <a:latin typeface="Saysettha OT" pitchFamily="34" charset="-34"/>
                <a:cs typeface="Saysettha OT" pitchFamily="34" charset="-34"/>
              </a:rPr>
              <a:t> </a:t>
            </a:r>
            <a:r>
              <a:rPr lang="en-GB" sz="2000" b="1" dirty="0" smtClean="0">
                <a:latin typeface="Saysettha OT" pitchFamily="34" charset="-34"/>
                <a:cs typeface="Saysettha OT" pitchFamily="34" charset="-34"/>
              </a:rPr>
              <a:t>HIV, AIDS and STI.</a:t>
            </a:r>
            <a:r>
              <a:rPr lang="en-US" sz="2000" b="1" dirty="0" smtClean="0">
                <a:latin typeface="Saysettha OT" pitchFamily="34" charset="-34"/>
                <a:cs typeface="Saysettha OT" pitchFamily="34" charset="-34"/>
              </a:rPr>
              <a:t> </a:t>
            </a:r>
          </a:p>
          <a:p>
            <a:endParaRPr lang="en-US"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mtClean="0">
                <a:latin typeface="Saysettha OT" pitchFamily="34" charset="-34"/>
                <a:cs typeface="Saysettha OT" pitchFamily="34" charset="-34"/>
              </a:rPr>
              <a:t>Process </a:t>
            </a:r>
            <a:r>
              <a:rPr lang="en-US" sz="3600" b="1" dirty="0" smtClean="0">
                <a:latin typeface="Saysettha OT" pitchFamily="34" charset="-34"/>
                <a:cs typeface="Saysettha OT" pitchFamily="34" charset="-34"/>
              </a:rPr>
              <a:t>of return and reintegration</a:t>
            </a:r>
            <a:endParaRPr lang="en-US" sz="3600" dirty="0"/>
          </a:p>
        </p:txBody>
      </p:sp>
      <p:sp>
        <p:nvSpPr>
          <p:cNvPr id="3" name="Content Placeholder 2"/>
          <p:cNvSpPr>
            <a:spLocks noGrp="1"/>
          </p:cNvSpPr>
          <p:nvPr>
            <p:ph idx="1"/>
          </p:nvPr>
        </p:nvSpPr>
        <p:spPr/>
        <p:txBody>
          <a:bodyPr>
            <a:normAutofit fontScale="92500" lnSpcReduction="10000"/>
          </a:bodyPr>
          <a:lstStyle/>
          <a:p>
            <a:pPr>
              <a:lnSpc>
                <a:spcPct val="160000"/>
              </a:lnSpc>
              <a:buNone/>
            </a:pPr>
            <a:r>
              <a:rPr lang="en-GB" sz="2400" b="1" i="1" dirty="0" smtClean="0">
                <a:latin typeface="Saysettha OT" pitchFamily="34" charset="-34"/>
                <a:cs typeface="Saysettha OT" pitchFamily="34" charset="-34"/>
              </a:rPr>
              <a:t>           </a:t>
            </a:r>
            <a:r>
              <a:rPr lang="en-GB" sz="2400" b="1" dirty="0" smtClean="0">
                <a:latin typeface="Saysettha OT" pitchFamily="34" charset="-34"/>
                <a:cs typeface="Saysettha OT" pitchFamily="34" charset="-34"/>
              </a:rPr>
              <a:t>health and nutrition’</a:t>
            </a:r>
            <a:endParaRPr lang="en-US" sz="2400" dirty="0" smtClean="0">
              <a:latin typeface="Saysettha OT" pitchFamily="34" charset="-34"/>
              <a:cs typeface="Saysettha OT" pitchFamily="34" charset="-34"/>
            </a:endParaRPr>
          </a:p>
          <a:p>
            <a:pPr lvl="2">
              <a:buNone/>
            </a:pPr>
            <a:r>
              <a:rPr lang="en-GB" sz="2400" dirty="0" smtClean="0">
                <a:latin typeface="Saysettha OT" pitchFamily="34" charset="-34"/>
                <a:cs typeface="Saysettha OT" pitchFamily="34" charset="-34"/>
              </a:rPr>
              <a:t>shelter will provide three meals/day and snack.</a:t>
            </a:r>
          </a:p>
          <a:p>
            <a:pPr lvl="2"/>
            <a:endParaRPr lang="en-GB" sz="2400" dirty="0" smtClean="0">
              <a:latin typeface="Saysettha OT" pitchFamily="34" charset="-34"/>
              <a:cs typeface="Saysettha OT" pitchFamily="34" charset="-34"/>
            </a:endParaRPr>
          </a:p>
          <a:p>
            <a:pPr>
              <a:buNone/>
            </a:pPr>
            <a:r>
              <a:rPr lang="en-GB" sz="2400" b="1" i="1" dirty="0" smtClean="0">
                <a:latin typeface="Saysettha OT" pitchFamily="34" charset="-34"/>
                <a:cs typeface="Saysettha OT" pitchFamily="34" charset="-34"/>
              </a:rPr>
              <a:t>           </a:t>
            </a:r>
            <a:r>
              <a:rPr lang="en-GB" sz="2400" b="1" dirty="0" smtClean="0">
                <a:latin typeface="Saysettha OT" pitchFamily="34" charset="-34"/>
                <a:cs typeface="Saysettha OT" pitchFamily="34" charset="-34"/>
              </a:rPr>
              <a:t>interview</a:t>
            </a:r>
            <a:endParaRPr lang="en-US" sz="2400" dirty="0" smtClean="0">
              <a:latin typeface="Saysettha OT" pitchFamily="34" charset="-34"/>
              <a:cs typeface="Saysettha OT" pitchFamily="34" charset="-34"/>
            </a:endParaRPr>
          </a:p>
          <a:p>
            <a:pPr lvl="2">
              <a:buNone/>
            </a:pPr>
            <a:r>
              <a:rPr lang="en-GB" sz="2400" dirty="0" smtClean="0">
                <a:latin typeface="Saysettha OT" pitchFamily="34" charset="-34"/>
                <a:cs typeface="Saysettha OT" pitchFamily="34" charset="-34"/>
              </a:rPr>
              <a:t>interview 2 parts: Anti-Trafficking Department will search</a:t>
            </a:r>
          </a:p>
          <a:p>
            <a:pPr lvl="2">
              <a:buNone/>
            </a:pPr>
            <a:r>
              <a:rPr lang="en-GB" sz="2400" dirty="0" smtClean="0">
                <a:latin typeface="Saysettha OT" pitchFamily="34" charset="-34"/>
                <a:cs typeface="Saysettha OT" pitchFamily="34" charset="-34"/>
              </a:rPr>
              <a:t>the data of broker and traffickers, and the victims will </a:t>
            </a:r>
          </a:p>
          <a:p>
            <a:pPr lvl="2">
              <a:buNone/>
            </a:pPr>
            <a:r>
              <a:rPr lang="en-GB" sz="2400" dirty="0" smtClean="0">
                <a:latin typeface="Saysettha OT" pitchFamily="34" charset="-34"/>
                <a:cs typeface="Saysettha OT" pitchFamily="34" charset="-34"/>
              </a:rPr>
              <a:t>be interviewed by social workers. </a:t>
            </a:r>
          </a:p>
          <a:p>
            <a:pPr lvl="2"/>
            <a:endParaRPr lang="en-GB" sz="2400" dirty="0" smtClean="0">
              <a:latin typeface="Saysettha OT" pitchFamily="34" charset="-34"/>
              <a:cs typeface="Saysettha OT" pitchFamily="34" charset="-34"/>
            </a:endParaRPr>
          </a:p>
          <a:p>
            <a:pPr algn="just">
              <a:buNone/>
            </a:pPr>
            <a:r>
              <a:rPr lang="en-GB" sz="2400" b="1" i="1" dirty="0" smtClean="0">
                <a:latin typeface="Saysettha OT" pitchFamily="34" charset="-34"/>
                <a:cs typeface="Saysettha OT" pitchFamily="34" charset="-34"/>
              </a:rPr>
              <a:t>           </a:t>
            </a:r>
            <a:r>
              <a:rPr lang="en-GB" sz="2400" b="1" dirty="0" smtClean="0">
                <a:latin typeface="Saysettha OT" pitchFamily="34" charset="-34"/>
                <a:cs typeface="Saysettha OT" pitchFamily="34" charset="-34"/>
              </a:rPr>
              <a:t>Psycho-social Activities</a:t>
            </a:r>
            <a:endParaRPr lang="en-US" sz="2400" b="1" dirty="0" smtClean="0">
              <a:latin typeface="Saysettha OT" pitchFamily="34" charset="-34"/>
              <a:cs typeface="Saysettha OT" pitchFamily="34" charset="-34"/>
            </a:endParaRPr>
          </a:p>
          <a:p>
            <a:pPr lvl="2" algn="just">
              <a:buNone/>
            </a:pPr>
            <a:r>
              <a:rPr lang="en-US" sz="2000" b="1" dirty="0" smtClean="0">
                <a:latin typeface="Saysettha OT" pitchFamily="34" charset="-34"/>
                <a:cs typeface="Saysettha OT" pitchFamily="34" charset="-34"/>
              </a:rPr>
              <a:t>The schedule of activities is rearranged depending on the</a:t>
            </a:r>
          </a:p>
          <a:p>
            <a:pPr lvl="2" algn="just">
              <a:buNone/>
            </a:pPr>
            <a:r>
              <a:rPr lang="en-US" sz="2000" b="1" dirty="0" smtClean="0">
                <a:latin typeface="Saysettha OT" pitchFamily="34" charset="-34"/>
                <a:cs typeface="Saysettha OT" pitchFamily="34" charset="-34"/>
              </a:rPr>
              <a:t>availabilities of related organizations</a:t>
            </a:r>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3019</TotalTime>
  <Words>616</Words>
  <Application>Microsoft Office PowerPoint</Application>
  <PresentationFormat>On-screen Show (4:3)</PresentationFormat>
  <Paragraphs>195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PowerPoint Presentation</vt:lpstr>
      <vt:lpstr>Presentation Contents</vt:lpstr>
      <vt:lpstr>Number of retrunee by province (2001-2012)</vt:lpstr>
      <vt:lpstr>PowerPoint Presentation</vt:lpstr>
      <vt:lpstr>Lessons learned Challenges    </vt:lpstr>
      <vt:lpstr>PowerPoint Presentation</vt:lpstr>
      <vt:lpstr>The processing of return and reintegration</vt:lpstr>
      <vt:lpstr>Process of return and reintegration</vt:lpstr>
      <vt:lpstr>Process of return and reintegration</vt:lpstr>
      <vt:lpstr> Coordination Mechanism</vt:lpstr>
      <vt:lpstr>PowerPoint Presentation</vt:lpstr>
      <vt:lpstr>Collaboration between central level and Local level</vt:lpstr>
      <vt:lpstr>Lessons  learned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ສະພາບການຄ້າມະນຸດ ໃນ ສປປ ລາວ ແຜນງານຮ່ວມມື ແຜນງານຮ່ວມມືລະດັບສາກົນ</dc:title>
  <dc:creator>we</dc:creator>
  <cp:lastModifiedBy>HP</cp:lastModifiedBy>
  <cp:revision>428</cp:revision>
  <dcterms:created xsi:type="dcterms:W3CDTF">2011-01-27T04:42:53Z</dcterms:created>
  <dcterms:modified xsi:type="dcterms:W3CDTF">2012-08-22T06:05:41Z</dcterms:modified>
</cp:coreProperties>
</file>