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303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BBA1C-E9DC-42AA-8FB6-0BFBE83ABA9E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1677C-B33F-4350-A004-92EE5AFBC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55699-4105-4D8D-B35F-5CAADFE6F312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1CAF-302A-47FF-AD0F-AA9132791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A1CAF-302A-47FF-AD0F-AA9132791F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A1CAF-302A-47FF-AD0F-AA9132791F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F0EE-C294-484D-9DFE-2093D81E67A2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B431-75DD-4AAC-A29B-0383FC9AEF20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A033-D27D-4DC1-BC79-C5FE63F58799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128B-D6B9-4677-A93B-DDA193D84F90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2485-4CE6-42E9-9F3F-32ABA48103B7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F2AD-6C5A-48FF-A1A8-BF2E72F40909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0716-073C-45BF-879A-DFCFBC6B543B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C042-8F85-40DA-A723-43771A26FC56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3449-7B45-42C3-8D3E-B63B87DA6AEF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C122-D7A9-4926-BCA6-D53D8BB1E251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B247-C72A-4EDD-9D36-0CC1EFCA6AB7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5F8C-0F5E-49FA-9511-DA53B0F63D96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32AF-9400-4A45-A1CD-F9395119B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772400" cy="3810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CAPACITY BUILDING WORKSHOP ON</a:t>
            </a:r>
            <a:br>
              <a:rPr lang="en-US" sz="2700" dirty="0" smtClean="0"/>
            </a:br>
            <a:r>
              <a:rPr lang="en-US" sz="2700" dirty="0" smtClean="0"/>
              <a:t>THE RETURN, REPATRIATION AND REINTEGRATION OF TRAFFICKED PERSONS</a:t>
            </a:r>
            <a:br>
              <a:rPr lang="en-US" sz="2700" dirty="0" smtClean="0"/>
            </a:br>
            <a:r>
              <a:rPr lang="en-US" sz="2700" dirty="0" smtClean="0"/>
              <a:t> IN CAMBODIA, LAO PDR, MYANMAR AND VIETNAM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Lesson Learnt from  field Trips in </a:t>
            </a:r>
            <a:r>
              <a:rPr lang="en-US" dirty="0" err="1" smtClean="0">
                <a:solidFill>
                  <a:srgbClr val="C00000"/>
                </a:solidFill>
              </a:rPr>
              <a:t>Phayao</a:t>
            </a:r>
            <a:r>
              <a:rPr lang="en-US" dirty="0" smtClean="0">
                <a:solidFill>
                  <a:srgbClr val="C00000"/>
                </a:solidFill>
              </a:rPr>
              <a:t> Province, Thailand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dirty="0" smtClean="0"/>
              <a:t>(August 19-21, 2011)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086600" cy="2286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99"/>
                </a:solidFill>
              </a:rPr>
              <a:t>               By  POL. BRIG. GEN.  CHIV PHALLY     (</a:t>
            </a:r>
            <a:r>
              <a:rPr lang="en-US" sz="2400" dirty="0" err="1" smtClean="0">
                <a:solidFill>
                  <a:srgbClr val="000099"/>
                </a:solidFill>
              </a:rPr>
              <a:t>MoI</a:t>
            </a:r>
            <a:r>
              <a:rPr lang="en-US" sz="2400" dirty="0" smtClean="0">
                <a:solidFill>
                  <a:srgbClr val="000099"/>
                </a:solidFill>
              </a:rPr>
              <a:t>)</a:t>
            </a:r>
          </a:p>
          <a:p>
            <a:pPr algn="l"/>
            <a:r>
              <a:rPr lang="en-US" sz="2400" dirty="0" smtClean="0">
                <a:solidFill>
                  <a:srgbClr val="000099"/>
                </a:solidFill>
              </a:rPr>
              <a:t>                           POL. MAJ.       LAO  LIN            (</a:t>
            </a:r>
            <a:r>
              <a:rPr lang="en-US" sz="2400" dirty="0" err="1" smtClean="0">
                <a:solidFill>
                  <a:srgbClr val="000099"/>
                </a:solidFill>
              </a:rPr>
              <a:t>MoI</a:t>
            </a:r>
            <a:r>
              <a:rPr lang="en-US" sz="2400" dirty="0" smtClean="0">
                <a:solidFill>
                  <a:srgbClr val="000099"/>
                </a:solidFill>
              </a:rPr>
              <a:t>)</a:t>
            </a:r>
          </a:p>
          <a:p>
            <a:pPr algn="l"/>
            <a:r>
              <a:rPr lang="en-US" sz="2400" dirty="0" smtClean="0">
                <a:solidFill>
                  <a:srgbClr val="000099"/>
                </a:solidFill>
              </a:rPr>
              <a:t>                                     MR.        </a:t>
            </a:r>
            <a:r>
              <a:rPr lang="en-US" sz="2400" smtClean="0">
                <a:solidFill>
                  <a:srgbClr val="000099"/>
                </a:solidFill>
              </a:rPr>
              <a:t>OUK  </a:t>
            </a:r>
            <a:r>
              <a:rPr lang="en-US" sz="2400" dirty="0" smtClean="0">
                <a:solidFill>
                  <a:srgbClr val="000099"/>
                </a:solidFill>
              </a:rPr>
              <a:t>RAVUTH     (</a:t>
            </a:r>
            <a:r>
              <a:rPr lang="en-US" sz="2400" dirty="0" err="1" smtClean="0">
                <a:solidFill>
                  <a:srgbClr val="000099"/>
                </a:solidFill>
              </a:rPr>
              <a:t>MoLV</a:t>
            </a:r>
            <a:r>
              <a:rPr lang="en-US" sz="2400" dirty="0" smtClean="0">
                <a:solidFill>
                  <a:srgbClr val="000099"/>
                </a:solidFill>
              </a:rPr>
              <a:t>)</a:t>
            </a:r>
          </a:p>
          <a:p>
            <a:pPr algn="l"/>
            <a:r>
              <a:rPr lang="en-US" sz="2400" dirty="0" smtClean="0">
                <a:solidFill>
                  <a:srgbClr val="000099"/>
                </a:solidFill>
              </a:rPr>
              <a:t>                                     MR.        ATH SOPISAL     (</a:t>
            </a:r>
            <a:r>
              <a:rPr lang="en-US" sz="2400" dirty="0" err="1" smtClean="0">
                <a:solidFill>
                  <a:srgbClr val="000099"/>
                </a:solidFill>
              </a:rPr>
              <a:t>MoLV</a:t>
            </a:r>
            <a:r>
              <a:rPr lang="en-US" sz="2400" dirty="0" smtClean="0">
                <a:solidFill>
                  <a:srgbClr val="130371"/>
                </a:solidFill>
              </a:rPr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A)-In </a:t>
            </a:r>
            <a:r>
              <a:rPr lang="en-US" dirty="0" err="1" smtClean="0">
                <a:solidFill>
                  <a:srgbClr val="FF0000"/>
                </a:solidFill>
              </a:rPr>
              <a:t>Phayao</a:t>
            </a:r>
            <a:r>
              <a:rPr lang="en-US" dirty="0" smtClean="0">
                <a:solidFill>
                  <a:srgbClr val="FF0000"/>
                </a:solidFill>
              </a:rPr>
              <a:t> University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learnt from provincial police  concerning of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trafficking in persons:    </a:t>
            </a:r>
          </a:p>
          <a:p>
            <a:pPr>
              <a:buNone/>
            </a:pPr>
            <a:r>
              <a:rPr lang="en-US" sz="2800" dirty="0" smtClean="0"/>
              <a:t>    1-Prevention: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public raising awareness and educating local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people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2-Suppression: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suspects arrest and prosecution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intelligence collection from public, victims and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authorities concerned </a:t>
            </a:r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endParaRPr lang="en-US" sz="2000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3-Challenges:    </a:t>
            </a:r>
          </a:p>
          <a:p>
            <a:pPr>
              <a:buNone/>
            </a:pPr>
            <a:r>
              <a:rPr lang="en-US" dirty="0" smtClean="0"/>
              <a:t>       difficulties in identification of victims</a:t>
            </a:r>
          </a:p>
          <a:p>
            <a:pPr>
              <a:buNone/>
            </a:pPr>
            <a:r>
              <a:rPr lang="en-US" dirty="0" smtClean="0"/>
              <a:t>       high tactics of brokers and bad guys </a:t>
            </a:r>
          </a:p>
          <a:p>
            <a:pPr>
              <a:buNone/>
            </a:pPr>
            <a:r>
              <a:rPr lang="en-US" dirty="0" smtClean="0"/>
              <a:t>       local people have low education and lack of   </a:t>
            </a:r>
          </a:p>
          <a:p>
            <a:pPr>
              <a:buNone/>
            </a:pPr>
            <a:r>
              <a:rPr lang="en-US" dirty="0" smtClean="0"/>
              <a:t>       knowledge/information</a:t>
            </a:r>
          </a:p>
          <a:p>
            <a:pPr>
              <a:buNone/>
            </a:pPr>
            <a:r>
              <a:rPr lang="en-US" dirty="0" smtClean="0"/>
              <a:t>4-Mechanism:</a:t>
            </a:r>
          </a:p>
          <a:p>
            <a:pPr>
              <a:buNone/>
            </a:pPr>
            <a:r>
              <a:rPr lang="en-US" dirty="0" smtClean="0"/>
              <a:t>       provincial, district  and local  committee to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fight against  TIP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)- Y.M.C.A.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12800" dirty="0" smtClean="0"/>
              <a:t>Center standardized</a:t>
            </a:r>
          </a:p>
          <a:p>
            <a:pPr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-living building</a:t>
            </a:r>
          </a:p>
          <a:p>
            <a:pPr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-training and workshop building</a:t>
            </a:r>
          </a:p>
          <a:p>
            <a:pPr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-dining building</a:t>
            </a:r>
          </a:p>
          <a:p>
            <a:pPr>
              <a:buFont typeface="Wingdings" pitchFamily="2" charset="2"/>
              <a:buChar char="§"/>
            </a:pPr>
            <a:r>
              <a:rPr lang="en-US" sz="12800" dirty="0" smtClean="0"/>
              <a:t> Goal of the center</a:t>
            </a:r>
          </a:p>
          <a:p>
            <a:pPr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-collecting  poor , homeless and vulnerable </a:t>
            </a:r>
          </a:p>
          <a:p>
            <a:pPr>
              <a:buNone/>
            </a:pPr>
            <a:r>
              <a:rPr lang="en-US" sz="12800" dirty="0" smtClean="0"/>
              <a:t>          children</a:t>
            </a:r>
          </a:p>
          <a:p>
            <a:pPr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-providing them education</a:t>
            </a:r>
          </a:p>
          <a:p>
            <a:pPr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-providing shelter for victims of TIP Cases,  </a:t>
            </a:r>
          </a:p>
          <a:p>
            <a:pPr>
              <a:buNone/>
            </a:pPr>
            <a:r>
              <a:rPr lang="en-US" sz="12800" dirty="0" smtClean="0"/>
              <a:t>          drugs addicted, domestic violence …..  </a:t>
            </a:r>
          </a:p>
          <a:p>
            <a:pPr>
              <a:buNone/>
            </a:pPr>
            <a:r>
              <a:rPr lang="en-US" sz="4000" dirty="0" smtClean="0"/>
              <a:t>	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-raising self-reliance</a:t>
            </a:r>
          </a:p>
          <a:p>
            <a:pPr>
              <a:buNone/>
            </a:pPr>
            <a:r>
              <a:rPr lang="en-US" dirty="0" smtClean="0"/>
              <a:t>     -vocational training: raising mushroom, pigs,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agriculture, vegetables, products selling and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get benefit   </a:t>
            </a:r>
          </a:p>
          <a:p>
            <a:pPr>
              <a:buNone/>
            </a:pPr>
            <a:r>
              <a:rPr lang="en-US" dirty="0" smtClean="0"/>
              <a:t>      -community working</a:t>
            </a:r>
          </a:p>
          <a:p>
            <a:pPr>
              <a:buNone/>
            </a:pPr>
            <a:r>
              <a:rPr lang="en-US" dirty="0" smtClean="0"/>
              <a:t>         promoting awareness</a:t>
            </a:r>
          </a:p>
          <a:p>
            <a:pPr>
              <a:buNone/>
            </a:pPr>
            <a:r>
              <a:rPr lang="en-US" dirty="0" smtClean="0"/>
              <a:t>         hotline services</a:t>
            </a:r>
          </a:p>
          <a:p>
            <a:pPr>
              <a:buNone/>
            </a:pPr>
            <a:r>
              <a:rPr lang="en-US" dirty="0" smtClean="0"/>
              <a:t>         community reintegration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community network by ex-children</a:t>
            </a:r>
            <a:endParaRPr lang="en-US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C)- </a:t>
            </a:r>
            <a:r>
              <a:rPr lang="en-US" dirty="0" err="1" smtClean="0">
                <a:solidFill>
                  <a:srgbClr val="FF0000"/>
                </a:solidFill>
              </a:rPr>
              <a:t>Dok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Kham</a:t>
            </a:r>
            <a:r>
              <a:rPr lang="en-US" dirty="0" smtClean="0">
                <a:solidFill>
                  <a:srgbClr val="FF0000"/>
                </a:solidFill>
              </a:rPr>
              <a:t> 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Goal: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-providing safeguard to their community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-raising awareness to local people especially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children and women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-radio and TV program for community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-set up community network</a:t>
            </a:r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-initiatives saving accounts for community</a:t>
            </a:r>
          </a:p>
          <a:p>
            <a:pPr>
              <a:buNone/>
            </a:pPr>
            <a:r>
              <a:rPr lang="en-US" dirty="0" smtClean="0"/>
              <a:t>     (banking account)</a:t>
            </a:r>
          </a:p>
          <a:p>
            <a:pPr>
              <a:buNone/>
            </a:pPr>
            <a:r>
              <a:rPr lang="en-US" dirty="0" smtClean="0"/>
              <a:t>    -providing consultation to community people.</a:t>
            </a:r>
          </a:p>
          <a:p>
            <a:pPr>
              <a:buNone/>
            </a:pPr>
            <a:r>
              <a:rPr lang="en-US" dirty="0" smtClean="0"/>
              <a:t>    -providing consultation to retired people for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self-support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-providing shelter for victims of TIP Cases,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drugs addicted, domestic violence …..  </a:t>
            </a:r>
            <a:endParaRPr lang="en-US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47" y="36489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/>
          <a:lstStyle/>
          <a:p>
            <a:r>
              <a:rPr lang="en-US" dirty="0" smtClean="0"/>
              <a:t>Recommendations: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International cooperation need</a:t>
            </a:r>
          </a:p>
          <a:p>
            <a:r>
              <a:rPr lang="en-US" dirty="0" smtClean="0"/>
              <a:t>Sharing and exchanging information</a:t>
            </a:r>
          </a:p>
          <a:p>
            <a:r>
              <a:rPr lang="en-US" dirty="0" smtClean="0"/>
              <a:t>Memorandum of Understanding  (</a:t>
            </a:r>
            <a:r>
              <a:rPr lang="en-US" dirty="0" err="1" smtClean="0"/>
              <a:t>MoU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International  Hotline services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6681" cy="125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/>
              <a:t>Thank </a:t>
            </a:r>
            <a:r>
              <a:rPr lang="en-US" sz="9600" dirty="0"/>
              <a:t>y</a:t>
            </a:r>
            <a:r>
              <a:rPr lang="en-US" sz="9600" dirty="0" smtClean="0"/>
              <a:t>ou  !</a:t>
            </a:r>
            <a:endParaRPr lang="en-US" sz="9600" dirty="0"/>
          </a:p>
        </p:txBody>
      </p:sp>
      <p:pic>
        <p:nvPicPr>
          <p:cNvPr id="4" name="Picture 12" descr="Cambodian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6681" cy="125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32AF-9400-4A45-A1CD-F9395119BE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359</Words>
  <Application>Microsoft Office PowerPoint</Application>
  <PresentationFormat>นำเสนอทางหน้าจอ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Office Theme</vt:lpstr>
      <vt:lpstr>CAPACITY BUILDING WORKSHOP ON THE RETURN, REPATRIATION AND REINTEGRATION OF TRAFFICKED PERSONS  IN CAMBODIA, LAO PDR, MYANMAR AND VIETNAM Lesson Learnt from  field Trips in Phayao Province, Thailand (August 19-21, 2011)  </vt:lpstr>
      <vt:lpstr>A)-In Phayao University</vt:lpstr>
      <vt:lpstr>ภาพนิ่ง 3</vt:lpstr>
      <vt:lpstr>B)- Y.M.C.A. Center</vt:lpstr>
      <vt:lpstr>ภาพนิ่ง 5</vt:lpstr>
      <vt:lpstr> C)- Dok Kham Tai</vt:lpstr>
      <vt:lpstr>ภาพนิ่ง 7</vt:lpstr>
      <vt:lpstr>Recommendations:</vt:lpstr>
      <vt:lpstr>ภาพนิ่ง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Learnt from  field Trips in Phayao Province</dc:title>
  <dc:creator>HSP</dc:creator>
  <cp:lastModifiedBy>User</cp:lastModifiedBy>
  <cp:revision>22</cp:revision>
  <dcterms:created xsi:type="dcterms:W3CDTF">2011-08-21T13:43:51Z</dcterms:created>
  <dcterms:modified xsi:type="dcterms:W3CDTF">2011-08-22T03:08:59Z</dcterms:modified>
</cp:coreProperties>
</file>